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9" r:id="rId2"/>
    <p:sldId id="260" r:id="rId3"/>
    <p:sldId id="262" r:id="rId4"/>
    <p:sldId id="264" r:id="rId5"/>
    <p:sldId id="263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18E0B-653D-7057-AEA2-ED356F7B2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2" r="8565"/>
          <a:stretch/>
        </p:blipFill>
        <p:spPr>
          <a:xfrm>
            <a:off x="386178" y="255530"/>
            <a:ext cx="8371643" cy="6346939"/>
          </a:xfrm>
          <a:prstGeom prst="rect">
            <a:avLst/>
          </a:prstGeom>
        </p:spPr>
      </p:pic>
      <p:pic>
        <p:nvPicPr>
          <p:cNvPr id="2" name="03b Glory to the Father_Lord have mercy Greek long_Glory to God_The Lord be with you-Combined">
            <a:hlinkClick r:id="" action="ppaction://media"/>
            <a:extLst>
              <a:ext uri="{FF2B5EF4-FFF2-40B4-BE49-F238E27FC236}">
                <a16:creationId xmlns:a16="http://schemas.microsoft.com/office/drawing/2014/main" id="{4CF17F37-8AB6-4C6A-913B-9A0EC018A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D0D4-84E5-D38B-1449-9D4AFCC1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ABAC-1864-8D7E-7819-6220B914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EC38E-F3CF-43C8-9996-DA64376CA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6" r="10231"/>
          <a:stretch/>
        </p:blipFill>
        <p:spPr>
          <a:xfrm>
            <a:off x="452762" y="365125"/>
            <a:ext cx="8220722" cy="3028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1687E-1A9A-E637-85F8-1BAC410FC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6" r="6817" b="4499"/>
          <a:stretch/>
        </p:blipFill>
        <p:spPr>
          <a:xfrm>
            <a:off x="452762" y="2686872"/>
            <a:ext cx="8220722" cy="38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B891-C0C2-9F53-0AF0-A0DC975C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Glory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165D-5A2A-794A-B5A6-F6512A0D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13836-28C8-C520-DEE4-D744D504C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" r="10765" b="2222"/>
          <a:stretch/>
        </p:blipFill>
        <p:spPr>
          <a:xfrm>
            <a:off x="470516" y="1366836"/>
            <a:ext cx="8211845" cy="45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D7B3-CB97-0AAF-574B-A6F32BA8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9715-D86C-158F-3DBD-8EDC0A69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A3D7D-D4C8-1725-EA3A-8ECDBAD1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" r="10860" b="4793"/>
          <a:stretch/>
        </p:blipFill>
        <p:spPr>
          <a:xfrm>
            <a:off x="443883" y="365125"/>
            <a:ext cx="8256233" cy="6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EB0-1317-D52A-C24F-2E5E611E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CDB8-82F5-CA56-E2A9-94E32260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69F5-96AC-DA8E-22A9-A09E1EA2E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6188" b="1517"/>
          <a:stretch/>
        </p:blipFill>
        <p:spPr>
          <a:xfrm>
            <a:off x="443883" y="149214"/>
            <a:ext cx="8256233" cy="65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0E87-5FE6-892B-D4CF-242EFAD5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DA8A-C4FB-055C-65F3-C963D4EE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ED15-277C-7335-C069-A7196E8F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6" r="6698"/>
          <a:stretch/>
        </p:blipFill>
        <p:spPr>
          <a:xfrm>
            <a:off x="443884" y="365125"/>
            <a:ext cx="8238477" cy="43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r="10360" b="26801"/>
          <a:stretch/>
        </p:blipFill>
        <p:spPr>
          <a:xfrm>
            <a:off x="523783" y="365124"/>
            <a:ext cx="8185212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3" t="72750" r="9728"/>
          <a:stretch/>
        </p:blipFill>
        <p:spPr>
          <a:xfrm>
            <a:off x="461639" y="359037"/>
            <a:ext cx="8220722" cy="22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8DB5-BF08-1D4F-34DF-2F4C1184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ED25-CE74-2C7A-4073-41C6645A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9745B-A0CC-05EC-DBB7-61FA76AB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7" r="10140"/>
          <a:stretch/>
        </p:blipFill>
        <p:spPr>
          <a:xfrm>
            <a:off x="497150" y="1460500"/>
            <a:ext cx="8220722" cy="21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180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224</TotalTime>
  <Words>4</Words>
  <Application>Microsoft Office PowerPoint</Application>
  <PresentationFormat>On-screen Show (4:3)</PresentationFormat>
  <Paragraphs>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Standard</vt:lpstr>
      <vt:lpstr>PowerPoint Presentation</vt:lpstr>
      <vt:lpstr>PowerPoint Presentation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5</cp:revision>
  <dcterms:created xsi:type="dcterms:W3CDTF">2022-10-27T23:58:52Z</dcterms:created>
  <dcterms:modified xsi:type="dcterms:W3CDTF">2022-11-04T00:18:33Z</dcterms:modified>
</cp:coreProperties>
</file>