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18" r:id="rId3"/>
    <p:sldId id="319" r:id="rId4"/>
    <p:sldId id="320" r:id="rId5"/>
    <p:sldId id="321" r:id="rId6"/>
    <p:sldId id="322" r:id="rId7"/>
    <p:sldId id="323" r:id="rId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837"/>
    <a:srgbClr val="151E24"/>
    <a:srgbClr val="150745"/>
    <a:srgbClr val="F3B246"/>
    <a:srgbClr val="111119"/>
    <a:srgbClr val="E9BF86"/>
    <a:srgbClr val="E1E0DE"/>
    <a:srgbClr val="F6F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A66E249-2F2C-4E4F-932B-A1F4D26DDEBD}" type="datetimeFigureOut">
              <a:rPr lang="en-AU"/>
              <a:pPr>
                <a:defRPr/>
              </a:pPr>
              <a:t>23/11/2020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36DAA8-094F-482F-8C7B-C0CB818830B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8121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324F28-908E-4A74-8DF0-5707035BAFB2}" type="datetimeFigureOut">
              <a:rPr lang="en-AU"/>
              <a:pPr>
                <a:defRPr/>
              </a:pPr>
              <a:t>23/11/2020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9F2A323-8C32-4C6A-878B-9536295B142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4732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23410FB-E2EE-4491-B5A3-F9484F920B2E}" type="datetimeFigureOut">
              <a:rPr lang="en-AU"/>
              <a:pPr>
                <a:defRPr/>
              </a:pPr>
              <a:t>23/11/2020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E56908-19AC-4C36-AD62-3DDB89C072F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555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4DD73B9-58BF-4C0C-A383-7E86BBFE8459}" type="datetimeFigureOut">
              <a:rPr lang="en-AU"/>
              <a:pPr>
                <a:defRPr/>
              </a:pPr>
              <a:t>23/11/2020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839A95-97B5-4482-B196-48729373277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404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987EF1-7DA0-46AD-8F6F-0782305D0F06}" type="datetimeFigureOut">
              <a:rPr lang="en-AU"/>
              <a:pPr>
                <a:defRPr/>
              </a:pPr>
              <a:t>23/11/2020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DF1C14A-56B0-4AFD-9A15-15B113CA6D3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74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941FABF-F34F-40E4-8DB7-810E4FBC1811}" type="datetimeFigureOut">
              <a:rPr lang="en-AU"/>
              <a:pPr>
                <a:defRPr/>
              </a:pPr>
              <a:t>23/11/2020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73FC604-ED1C-4196-A30C-5BFD9A10F00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629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0396AA8-6048-4F8F-9719-9AA39FC3B0D6}" type="datetimeFigureOut">
              <a:rPr lang="en-AU"/>
              <a:pPr>
                <a:defRPr/>
              </a:pPr>
              <a:t>23/11/2020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7879DB-E5C1-4A68-800C-AD925FB17D6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559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D2533AE-BD80-420C-B15E-F4A4FC5C40CC}" type="datetimeFigureOut">
              <a:rPr lang="en-AU"/>
              <a:pPr>
                <a:defRPr/>
              </a:pPr>
              <a:t>23/11/2020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6F20D01-AC60-47F8-8290-26FCFBB61EA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511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7D5995C-8C3A-4CF4-95B8-C57501910384}" type="datetimeFigureOut">
              <a:rPr lang="en-AU"/>
              <a:pPr>
                <a:defRPr/>
              </a:pPr>
              <a:t>23/11/2020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0480FC-AFF3-4373-87B6-8807804936F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0187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98DB253-24EA-476F-9995-F7E3E938FBE8}" type="datetimeFigureOut">
              <a:rPr lang="en-AU"/>
              <a:pPr>
                <a:defRPr/>
              </a:pPr>
              <a:t>23/11/2020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8E51FCF-6547-42A1-8E89-076A2CA01AC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081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EC21D2B-E80A-4EA5-8562-DEA2B3EEF1E9}" type="datetimeFigureOut">
              <a:rPr lang="en-AU"/>
              <a:pPr>
                <a:defRPr/>
              </a:pPr>
              <a:t>23/11/2020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0FBCF41-C627-4793-AB3B-3A24E0DD069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21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446213"/>
            <a:ext cx="78867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23"/>
          <a:stretch>
            <a:fillRect/>
          </a:stretch>
        </p:blipFill>
        <p:spPr bwMode="auto">
          <a:xfrm>
            <a:off x="0" y="22225"/>
            <a:ext cx="484188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algn="l" defTabSz="450850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0850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0850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0850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0850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LH 33 Hark! the herald angels sing</a:t>
            </a:r>
            <a:endParaRPr lang="en-AU" altLang="en-US" smtClean="0"/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/>
              <a:t>Charles Wesley (1707-1788), revised by George Whitefield (1714-1770), Martin Madan (1726-1790) and others.</a:t>
            </a:r>
            <a:endParaRPr lang="en-AU" altLang="en-US" sz="2800" smtClean="0"/>
          </a:p>
        </p:txBody>
      </p:sp>
      <p:pic>
        <p:nvPicPr>
          <p:cNvPr id="2" name="LH 33 Hark the Herald Angels s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3499" y="572293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97"/>
    </mc:Choice>
    <mc:Fallback>
      <p:transition spd="slow" advTm="14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Verse 1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Hark! The herald angels sing</a:t>
            </a:r>
          </a:p>
          <a:p>
            <a:pPr eaLnBrk="1" hangingPunct="1"/>
            <a:r>
              <a:rPr lang="en-GB" altLang="en-US" smtClean="0"/>
              <a:t>glory to the new-born King;</a:t>
            </a:r>
          </a:p>
          <a:p>
            <a:pPr eaLnBrk="1" hangingPunct="1"/>
            <a:r>
              <a:rPr lang="en-GB" altLang="en-US" smtClean="0"/>
              <a:t>peace on earth, and mercy mild,</a:t>
            </a:r>
          </a:p>
          <a:p>
            <a:pPr eaLnBrk="1" hangingPunct="1"/>
            <a:r>
              <a:rPr lang="en-GB" altLang="en-US" smtClean="0"/>
              <a:t>God and sinners reconciled.</a:t>
            </a:r>
          </a:p>
          <a:p>
            <a:pPr eaLnBrk="1" hangingPunct="1"/>
            <a:r>
              <a:rPr lang="en-GB" altLang="en-US" smtClean="0"/>
              <a:t>Joyful, all you nations, rise,</a:t>
            </a:r>
          </a:p>
          <a:p>
            <a:pPr eaLnBrk="1" hangingPunct="1"/>
            <a:r>
              <a:rPr lang="en-GB" altLang="en-US" smtClean="0"/>
              <a:t>join the triumph of the skies;</a:t>
            </a:r>
          </a:p>
          <a:p>
            <a:pPr eaLnBrk="1" hangingPunct="1"/>
            <a:r>
              <a:rPr lang="en-GB" altLang="en-US" smtClean="0"/>
              <a:t>with the angelic host proclaim:</a:t>
            </a:r>
          </a:p>
          <a:p>
            <a:pPr eaLnBrk="1" hangingPunct="1"/>
            <a:r>
              <a:rPr lang="en-GB" altLang="en-US" smtClean="0"/>
              <a:t>Christ is born in Bethlehem.</a:t>
            </a:r>
          </a:p>
          <a:p>
            <a:pPr eaLnBrk="1" hangingPunct="1"/>
            <a:endParaRPr lang="en-AU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927"/>
    </mc:Choice>
    <mc:Fallback>
      <p:transition spd="slow" advTm="3792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AU" altLang="en-US" smtClean="0"/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Hark! the herald angels sing</a:t>
            </a:r>
          </a:p>
          <a:p>
            <a:pPr eaLnBrk="1" hangingPunct="1"/>
            <a:r>
              <a:rPr lang="en-GB" altLang="en-US" smtClean="0"/>
              <a:t>glory to the new-born King.</a:t>
            </a:r>
          </a:p>
          <a:p>
            <a:pPr eaLnBrk="1" hangingPunct="1"/>
            <a:endParaRPr lang="en-AU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70"/>
    </mc:Choice>
    <mc:Fallback>
      <p:transition spd="slow" advTm="1037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Verse 2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Christ, by highest heaven adored,</a:t>
            </a:r>
            <a:br>
              <a:rPr lang="en-US" altLang="en-US" smtClean="0"/>
            </a:br>
            <a:r>
              <a:rPr lang="en-US" altLang="en-US" smtClean="0"/>
              <a:t>Christ, the everlasting Lord,</a:t>
            </a:r>
            <a:br>
              <a:rPr lang="en-US" altLang="en-US" smtClean="0"/>
            </a:br>
            <a:r>
              <a:rPr lang="en-US" altLang="en-US" smtClean="0"/>
              <a:t>late in time behold him come,</a:t>
            </a:r>
            <a:br>
              <a:rPr lang="en-US" altLang="en-US" smtClean="0"/>
            </a:br>
            <a:r>
              <a:rPr lang="en-US" altLang="en-US" smtClean="0"/>
              <a:t>offspring of a virgin’s womb.</a:t>
            </a:r>
            <a:endParaRPr lang="en-AU" altLang="en-US" smtClean="0"/>
          </a:p>
          <a:p>
            <a:pPr eaLnBrk="1" hangingPunct="1"/>
            <a:r>
              <a:rPr lang="en-US" altLang="en-US" smtClean="0"/>
              <a:t>Veiled in flesh the Godhead see;</a:t>
            </a:r>
            <a:endParaRPr lang="en-AU" altLang="en-US" smtClean="0"/>
          </a:p>
          <a:p>
            <a:pPr eaLnBrk="1" hangingPunct="1"/>
            <a:r>
              <a:rPr lang="en-US" altLang="en-US" smtClean="0"/>
              <a:t>Hail, the incarnate Deity,</a:t>
            </a:r>
            <a:br>
              <a:rPr lang="en-US" altLang="en-US" smtClean="0"/>
            </a:br>
            <a:r>
              <a:rPr lang="en-US" altLang="en-US" smtClean="0"/>
              <a:t>pleased as man with us to dwell,</a:t>
            </a:r>
            <a:br>
              <a:rPr lang="en-US" altLang="en-US" smtClean="0"/>
            </a:br>
            <a:r>
              <a:rPr lang="en-US" altLang="en-US" smtClean="0"/>
              <a:t>Jesus, our Immanuel:</a:t>
            </a:r>
            <a:endParaRPr lang="en-AU" altLang="en-US" smtClean="0"/>
          </a:p>
          <a:p>
            <a:pPr eaLnBrk="1" hangingPunct="1"/>
            <a:endParaRPr lang="en-AU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928"/>
    </mc:Choice>
    <mc:Fallback>
      <p:transition spd="slow" advTm="3892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AU" altLang="en-US" smtClean="0"/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Hark! the herald angels sing</a:t>
            </a:r>
          </a:p>
          <a:p>
            <a:pPr eaLnBrk="1" hangingPunct="1"/>
            <a:r>
              <a:rPr lang="en-GB" altLang="en-US" smtClean="0"/>
              <a:t>glory to the new-born King.</a:t>
            </a:r>
          </a:p>
          <a:p>
            <a:pPr eaLnBrk="1" hangingPunct="1"/>
            <a:endParaRPr lang="en-AU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69"/>
    </mc:Choice>
    <mc:Fallback>
      <p:transition spd="slow" advTm="1036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Verse 3 (Last Verse)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Hail, the heaven-born Prince of peace!</a:t>
            </a:r>
            <a:endParaRPr lang="en-A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Hail, the sun of righteousness!</a:t>
            </a:r>
            <a:endParaRPr lang="en-A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Light and life to all he brings,</a:t>
            </a:r>
            <a:br>
              <a:rPr lang="en-US" dirty="0"/>
            </a:br>
            <a:r>
              <a:rPr lang="en-US" dirty="0"/>
              <a:t>risen with healing in his wings.</a:t>
            </a:r>
            <a:endParaRPr lang="en-A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Mild he lays his glory by, </a:t>
            </a:r>
            <a:endParaRPr lang="en-A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born that we no more may die,</a:t>
            </a:r>
            <a:br>
              <a:rPr lang="en-US" dirty="0"/>
            </a:br>
            <a:r>
              <a:rPr lang="en-US" dirty="0"/>
              <a:t>born to raise the sons of earth,</a:t>
            </a:r>
            <a:br>
              <a:rPr lang="en-US" dirty="0"/>
            </a:br>
            <a:r>
              <a:rPr lang="en-US" dirty="0"/>
              <a:t>born to give them second birth</a:t>
            </a:r>
            <a:r>
              <a:rPr lang="en-US" dirty="0" smtClean="0"/>
              <a:t>:</a:t>
            </a: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114"/>
    </mc:Choice>
    <mc:Fallback>
      <p:transition spd="slow" advTm="3911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AU" altLang="en-US" smtClean="0"/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Hark! the herald angels sing</a:t>
            </a:r>
          </a:p>
          <a:p>
            <a:pPr eaLnBrk="1" hangingPunct="1"/>
            <a:r>
              <a:rPr lang="en-GB" altLang="en-US" smtClean="0"/>
              <a:t>glory to the new-born King.</a:t>
            </a:r>
          </a:p>
          <a:p>
            <a:pPr eaLnBrk="1" hangingPunct="1"/>
            <a:endParaRPr lang="en-AU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04"/>
    </mc:Choice>
    <mc:Fallback>
      <p:transition spd="slow" advTm="1280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510</TotalTime>
  <Words>246</Words>
  <Application>Microsoft Office PowerPoint</Application>
  <PresentationFormat>On-screen Show (4:3)</PresentationFormat>
  <Paragraphs>27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Arial</vt:lpstr>
      <vt:lpstr>Calibri Light</vt:lpstr>
      <vt:lpstr>Office Theme</vt:lpstr>
      <vt:lpstr>LH 33 Hark! the herald angels sing</vt:lpstr>
      <vt:lpstr>Verse 1</vt:lpstr>
      <vt:lpstr>PowerPoint Presentation</vt:lpstr>
      <vt:lpstr>Verse 2</vt:lpstr>
      <vt:lpstr>PowerPoint Presentation</vt:lpstr>
      <vt:lpstr>Verse 3 (Last Verse)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Festival of Christmas Readings and Carols</dc:title>
  <dc:creator>Krahling, Libby</dc:creator>
  <cp:lastModifiedBy>Krahling, Libby</cp:lastModifiedBy>
  <cp:revision>30</cp:revision>
  <dcterms:created xsi:type="dcterms:W3CDTF">2019-11-04T00:39:15Z</dcterms:created>
  <dcterms:modified xsi:type="dcterms:W3CDTF">2020-11-23T01:52:11Z</dcterms:modified>
</cp:coreProperties>
</file>