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B5DD"/>
    <a:srgbClr val="435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2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2371B7-F1E2-4B02-B742-CCD2892290B0}" type="datetimeFigureOut">
              <a:rPr lang="en-AU" smtClean="0"/>
              <a:t>12/12/2019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B4A04-9EB3-45CA-AA77-85185D578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746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2371B7-F1E2-4B02-B742-CCD2892290B0}" type="datetimeFigureOut">
              <a:rPr lang="en-AU" smtClean="0"/>
              <a:t>12/12/2019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B4A04-9EB3-45CA-AA77-85185D578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603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2371B7-F1E2-4B02-B742-CCD2892290B0}" type="datetimeFigureOut">
              <a:rPr lang="en-AU" smtClean="0"/>
              <a:t>12/12/2019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B4A04-9EB3-45CA-AA77-85185D578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101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2371B7-F1E2-4B02-B742-CCD2892290B0}" type="datetimeFigureOut">
              <a:rPr lang="en-AU" smtClean="0"/>
              <a:t>12/12/2019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B4A04-9EB3-45CA-AA77-85185D578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825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2371B7-F1E2-4B02-B742-CCD2892290B0}" type="datetimeFigureOut">
              <a:rPr lang="en-AU" smtClean="0"/>
              <a:t>12/12/2019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B4A04-9EB3-45CA-AA77-85185D578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624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2371B7-F1E2-4B02-B742-CCD2892290B0}" type="datetimeFigureOut">
              <a:rPr lang="en-AU" smtClean="0"/>
              <a:t>12/12/2019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B4A04-9EB3-45CA-AA77-85185D578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539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2371B7-F1E2-4B02-B742-CCD2892290B0}" type="datetimeFigureOut">
              <a:rPr lang="en-AU" smtClean="0"/>
              <a:t>12/12/2019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B4A04-9EB3-45CA-AA77-85185D578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716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2371B7-F1E2-4B02-B742-CCD2892290B0}" type="datetimeFigureOut">
              <a:rPr lang="en-AU" smtClean="0"/>
              <a:t>12/12/2019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B4A04-9EB3-45CA-AA77-85185D578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77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2371B7-F1E2-4B02-B742-CCD2892290B0}" type="datetimeFigureOut">
              <a:rPr lang="en-AU" smtClean="0"/>
              <a:t>12/12/2019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B4A04-9EB3-45CA-AA77-85185D578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32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2371B7-F1E2-4B02-B742-CCD2892290B0}" type="datetimeFigureOut">
              <a:rPr lang="en-AU" smtClean="0"/>
              <a:t>12/12/2019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B4A04-9EB3-45CA-AA77-85185D578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58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72371B7-F1E2-4B02-B742-CCD2892290B0}" type="datetimeFigureOut">
              <a:rPr lang="en-AU" smtClean="0"/>
              <a:t>12/12/2019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B4A04-9EB3-45CA-AA77-85185D5783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599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2643" y="320675"/>
            <a:ext cx="8002707" cy="934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436728" cy="6858001"/>
          </a:xfrm>
          <a:prstGeom prst="rect">
            <a:avLst/>
          </a:prstGeom>
          <a:solidFill>
            <a:srgbClr val="B7B5DD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643" y="1460310"/>
            <a:ext cx="8002707" cy="4844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16200000">
            <a:off x="5438632" y="3152632"/>
            <a:ext cx="6858001" cy="552734"/>
          </a:xfrm>
          <a:prstGeom prst="rect">
            <a:avLst/>
          </a:prstGeom>
          <a:solidFill>
            <a:srgbClr val="43538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Content Placeholder 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97" t="27860" r="45518"/>
          <a:stretch/>
        </p:blipFill>
        <p:spPr>
          <a:xfrm>
            <a:off x="7877582" y="4817660"/>
            <a:ext cx="1266418" cy="204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668"/>
            <a:ext cx="7772400" cy="2387600"/>
          </a:xfrm>
        </p:spPr>
        <p:txBody>
          <a:bodyPr/>
          <a:lstStyle/>
          <a:p>
            <a:r>
              <a:rPr lang="en-AU" dirty="0" smtClean="0"/>
              <a:t>Epiphany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61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4045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Epiphany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Epiphany</dc:title>
  <dc:creator>Krahling, Libby</dc:creator>
  <cp:lastModifiedBy>Krahling, Libby</cp:lastModifiedBy>
  <cp:revision>1</cp:revision>
  <dcterms:created xsi:type="dcterms:W3CDTF">2019-12-11T21:35:25Z</dcterms:created>
  <dcterms:modified xsi:type="dcterms:W3CDTF">2019-12-11T21:44:13Z</dcterms:modified>
</cp:coreProperties>
</file>