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70" r:id="rId8"/>
    <p:sldId id="271" r:id="rId9"/>
    <p:sldId id="269"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A69"/>
    <a:srgbClr val="0E5A68"/>
    <a:srgbClr val="FFCC56"/>
    <a:srgbClr val="989E73"/>
    <a:srgbClr val="989D65"/>
    <a:srgbClr val="9AA06F"/>
    <a:srgbClr val="969E62"/>
    <a:srgbClr val="7E97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57333-52A8-4AA4-A6DD-DE4B1E7F070D}" v="7" dt="2023-05-18T02:12:10.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4" d="100"/>
          <a:sy n="84" d="100"/>
        </p:scale>
        <p:origin x="79"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66EC5-17C7-1C8D-827B-D6517CE3DD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9D1457E-1ACC-334C-11DA-5EBF6B995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EC76816-A134-E4B7-618D-CC2A224A5B00}"/>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5" name="Footer Placeholder 4">
            <a:extLst>
              <a:ext uri="{FF2B5EF4-FFF2-40B4-BE49-F238E27FC236}">
                <a16:creationId xmlns:a16="http://schemas.microsoft.com/office/drawing/2014/main" id="{BCE0C476-6EDA-5FEF-06F3-F0DAE01D5E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577796-392A-C6B0-A684-5A9D2592FFE4}"/>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130893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8D7E-52DB-D273-5629-8304E921634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902DB37-FC92-F968-0F4A-FBB6C79BF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86D5B50-A4B0-94BB-5DDD-A4613B035AAD}"/>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5" name="Footer Placeholder 4">
            <a:extLst>
              <a:ext uri="{FF2B5EF4-FFF2-40B4-BE49-F238E27FC236}">
                <a16:creationId xmlns:a16="http://schemas.microsoft.com/office/drawing/2014/main" id="{367731B5-75B5-37F0-28DF-B82463D88B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80865A-48F9-22F0-41C3-A4A4BD116618}"/>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357836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ADE3B0-829F-0082-524E-E0CC882493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5ADDC1A-FEFB-84E1-AD81-DFFB7AAD1C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CDE055-9E1A-4A6E-BF9D-D7FCAC87AAEC}"/>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5" name="Footer Placeholder 4">
            <a:extLst>
              <a:ext uri="{FF2B5EF4-FFF2-40B4-BE49-F238E27FC236}">
                <a16:creationId xmlns:a16="http://schemas.microsoft.com/office/drawing/2014/main" id="{E8B5AD00-9411-E39D-97BE-F0ED47EE6B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2BC50A5-B403-F34F-BAF3-881A8F393CE6}"/>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51447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21B3-D8A3-F268-BCE7-396A1B2D943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8F7E5F3-4E90-9E6C-38AB-7B7F75ADE5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A266521-9425-C132-BB1D-9EA84D80AFD2}"/>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5" name="Footer Placeholder 4">
            <a:extLst>
              <a:ext uri="{FF2B5EF4-FFF2-40B4-BE49-F238E27FC236}">
                <a16:creationId xmlns:a16="http://schemas.microsoft.com/office/drawing/2014/main" id="{07445AD1-538B-5668-6B97-F1D6637F80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E6EE6E-32D6-A2FB-1D05-0B6B198029D8}"/>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130489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5AFE-D1B0-F60B-564F-143098093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16D3A7B-6A1E-F849-5DCA-64D3DCCD0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5222C-F394-7598-5442-BEBCFB86231F}"/>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5" name="Footer Placeholder 4">
            <a:extLst>
              <a:ext uri="{FF2B5EF4-FFF2-40B4-BE49-F238E27FC236}">
                <a16:creationId xmlns:a16="http://schemas.microsoft.com/office/drawing/2014/main" id="{27209DC9-37D8-9E04-F2F4-E469FB60BB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1F0F63-FC93-CF36-F44A-7143D93914C2}"/>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391937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6770-758D-77D2-8ECD-2EB69A40F19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073DD8B-773F-90FA-C9C0-F3EFA5E37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7CB8BF2-A952-B48B-3667-5DF4D66111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9B0701B-4C1B-6561-1067-12BBED32BDAB}"/>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6" name="Footer Placeholder 5">
            <a:extLst>
              <a:ext uri="{FF2B5EF4-FFF2-40B4-BE49-F238E27FC236}">
                <a16:creationId xmlns:a16="http://schemas.microsoft.com/office/drawing/2014/main" id="{BF34ABB1-13E0-C7BF-7A41-256E15785FF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3089C0F-41B7-4288-E70A-CA26B7CF5B82}"/>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169733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9C43-292C-6B4D-2DA8-BFF4735551C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DCC881-9061-C555-5B61-105C4DD6F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DCECC0-201D-D2E2-3B21-01D8CF53A5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80D8E52-3C0B-12D7-3BB5-D358E9611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524837-0E87-02BA-A0E6-A653FB1B2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0FF7B84-ECEB-1095-167D-31B20CB2FBB4}"/>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8" name="Footer Placeholder 7">
            <a:extLst>
              <a:ext uri="{FF2B5EF4-FFF2-40B4-BE49-F238E27FC236}">
                <a16:creationId xmlns:a16="http://schemas.microsoft.com/office/drawing/2014/main" id="{5D21B8BF-D633-FC7C-4B91-ED37CB0232B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2A9F822-C550-D34C-0DEE-95542E5E9695}"/>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223867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20F3-07D0-0425-CEAC-A2350ACB965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D2FB6BC-BE18-F923-47E0-89D1B31E48AF}"/>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4" name="Footer Placeholder 3">
            <a:extLst>
              <a:ext uri="{FF2B5EF4-FFF2-40B4-BE49-F238E27FC236}">
                <a16:creationId xmlns:a16="http://schemas.microsoft.com/office/drawing/2014/main" id="{36256C67-A43A-3997-C1B2-57284501AB7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1CFB7C9-4E06-E920-9CF0-FDF6E0D4BA85}"/>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214398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DB05CC-E347-DBCB-B6D0-2F97C0BC5364}"/>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3" name="Footer Placeholder 2">
            <a:extLst>
              <a:ext uri="{FF2B5EF4-FFF2-40B4-BE49-F238E27FC236}">
                <a16:creationId xmlns:a16="http://schemas.microsoft.com/office/drawing/2014/main" id="{50052251-1CB5-79AE-904A-31E53E52FDC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2AED6DF-B1B0-E3C9-4120-EC1F2E3CC8D4}"/>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278778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D047-9D6F-E5B8-E57B-A6B9E412B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3A36639-1C9E-258A-1390-521F5913A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5A8D276-CDFC-6CB9-09F6-29862A37F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6531-A4D9-7546-D496-E827D46FE029}"/>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6" name="Footer Placeholder 5">
            <a:extLst>
              <a:ext uri="{FF2B5EF4-FFF2-40B4-BE49-F238E27FC236}">
                <a16:creationId xmlns:a16="http://schemas.microsoft.com/office/drawing/2014/main" id="{0253764B-7DED-EB19-301A-07D7DF73085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80A994-285D-FC40-1E26-7C54F8A940B5}"/>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87069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5EA8-00AD-042A-2F79-2BAA7D7D6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CB2E830-3DB2-4328-35B5-31C50FAC7D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E6820EC-F623-8980-2AB8-C54F0602F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CA61E-13A1-AED4-560B-B9DEE790F1A4}"/>
              </a:ext>
            </a:extLst>
          </p:cNvPr>
          <p:cNvSpPr>
            <a:spLocks noGrp="1"/>
          </p:cNvSpPr>
          <p:nvPr>
            <p:ph type="dt" sz="half" idx="10"/>
          </p:nvPr>
        </p:nvSpPr>
        <p:spPr/>
        <p:txBody>
          <a:bodyPr/>
          <a:lstStyle/>
          <a:p>
            <a:fld id="{A7ADE6F0-7927-4137-A71D-A0F355CE9297}" type="datetimeFigureOut">
              <a:rPr lang="en-AU" smtClean="0"/>
              <a:t>01/06/2023</a:t>
            </a:fld>
            <a:endParaRPr lang="en-AU"/>
          </a:p>
        </p:txBody>
      </p:sp>
      <p:sp>
        <p:nvSpPr>
          <p:cNvPr id="6" name="Footer Placeholder 5">
            <a:extLst>
              <a:ext uri="{FF2B5EF4-FFF2-40B4-BE49-F238E27FC236}">
                <a16:creationId xmlns:a16="http://schemas.microsoft.com/office/drawing/2014/main" id="{678ED4E3-79C4-E7D7-9B09-74C61DF30B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3273081-D024-30BE-EBFF-490A4D7E8C66}"/>
              </a:ext>
            </a:extLst>
          </p:cNvPr>
          <p:cNvSpPr>
            <a:spLocks noGrp="1"/>
          </p:cNvSpPr>
          <p:nvPr>
            <p:ph type="sldNum" sz="quarter" idx="12"/>
          </p:nvPr>
        </p:nvSpPr>
        <p:spPr/>
        <p:txBody>
          <a:bodyPr/>
          <a:lstStyle/>
          <a:p>
            <a:fld id="{33E3B7C5-62E7-45C8-A200-0DA226F7720A}" type="slidenum">
              <a:rPr lang="en-AU" smtClean="0"/>
              <a:t>‹#›</a:t>
            </a:fld>
            <a:endParaRPr lang="en-AU"/>
          </a:p>
        </p:txBody>
      </p:sp>
    </p:spTree>
    <p:extLst>
      <p:ext uri="{BB962C8B-B14F-4D97-AF65-F5344CB8AC3E}">
        <p14:creationId xmlns:p14="http://schemas.microsoft.com/office/powerpoint/2010/main" val="230072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7B695-8AEF-C0B3-1D8E-C8F7A104FD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AAB9E95-0F86-01FF-F71C-0A25694A1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CC135A-4A0A-87B0-B7FF-4145FA26D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DE6F0-7927-4137-A71D-A0F355CE9297}" type="datetimeFigureOut">
              <a:rPr lang="en-AU" smtClean="0"/>
              <a:t>01/06/2023</a:t>
            </a:fld>
            <a:endParaRPr lang="en-AU"/>
          </a:p>
        </p:txBody>
      </p:sp>
      <p:sp>
        <p:nvSpPr>
          <p:cNvPr id="5" name="Footer Placeholder 4">
            <a:extLst>
              <a:ext uri="{FF2B5EF4-FFF2-40B4-BE49-F238E27FC236}">
                <a16:creationId xmlns:a16="http://schemas.microsoft.com/office/drawing/2014/main" id="{035F07ED-7BBD-FF7C-FAD3-B98DAB7DF1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38AD29A-FAEC-27EA-A62F-498B53D8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3B7C5-62E7-45C8-A200-0DA226F7720A}" type="slidenum">
              <a:rPr lang="en-AU" smtClean="0"/>
              <a:t>‹#›</a:t>
            </a:fld>
            <a:endParaRPr lang="en-AU"/>
          </a:p>
        </p:txBody>
      </p:sp>
    </p:spTree>
    <p:extLst>
      <p:ext uri="{BB962C8B-B14F-4D97-AF65-F5344CB8AC3E}">
        <p14:creationId xmlns:p14="http://schemas.microsoft.com/office/powerpoint/2010/main" val="560711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36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C00D82-B2F5-E230-6A50-70CCDA9AEEEA}"/>
              </a:ext>
            </a:extLst>
          </p:cNvPr>
          <p:cNvSpPr txBox="1"/>
          <p:nvPr/>
        </p:nvSpPr>
        <p:spPr>
          <a:xfrm>
            <a:off x="1" y="2055813"/>
            <a:ext cx="12191999" cy="110799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ALWS</a:t>
            </a:r>
            <a:endPar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2DA0CE23-3176-DD43-20F0-089455147830}"/>
              </a:ext>
            </a:extLst>
          </p:cNvPr>
          <p:cNvSpPr txBox="1"/>
          <p:nvPr/>
        </p:nvSpPr>
        <p:spPr>
          <a:xfrm>
            <a:off x="-3" y="3671640"/>
            <a:ext cx="1219200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3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Martin Scharnke: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3300" dirty="0">
                <a:solidFill>
                  <a:prstClr val="black">
                    <a:lumMod val="75000"/>
                    <a:lumOff val="25000"/>
                  </a:prstClr>
                </a:solidFill>
                <a:latin typeface="Arial" panose="020B0604020202020204" pitchFamily="34" charset="0"/>
                <a:cs typeface="Arial" panose="020B0604020202020204" pitchFamily="34" charset="0"/>
              </a:rPr>
              <a:t>Community Engagement – Churches and Schools</a:t>
            </a:r>
            <a:endParaRPr kumimoji="0" lang="en-AU" sz="33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138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55424-45F1-DC1A-EE73-5D792FDF0FA5}"/>
              </a:ext>
            </a:extLst>
          </p:cNvPr>
          <p:cNvSpPr txBox="1"/>
          <p:nvPr/>
        </p:nvSpPr>
        <p:spPr>
          <a:xfrm>
            <a:off x="336404" y="340318"/>
            <a:ext cx="838451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ALWS: What?</a:t>
            </a:r>
            <a:endPar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568843-691F-0D96-1699-1D7D6A85B371}"/>
              </a:ext>
            </a:extLst>
          </p:cNvPr>
          <p:cNvSpPr txBox="1"/>
          <p:nvPr/>
        </p:nvSpPr>
        <p:spPr>
          <a:xfrm>
            <a:off x="544937" y="1394902"/>
            <a:ext cx="4882324" cy="1107996"/>
          </a:xfrm>
          <a:prstGeom prst="rect">
            <a:avLst/>
          </a:prstGeom>
          <a:noFill/>
        </p:spPr>
        <p:txBody>
          <a:bodyPr wrap="square" rtlCol="0">
            <a:spAutoFit/>
          </a:bodyPr>
          <a:lstStyle/>
          <a:p>
            <a:pPr marL="457200" indent="-457200">
              <a:buFont typeface="Arial" panose="020B0604020202020204" pitchFamily="34" charset="0"/>
              <a:buChar char="•"/>
            </a:pPr>
            <a:r>
              <a:rPr lang="en-AU" sz="3300" dirty="0">
                <a:solidFill>
                  <a:prstClr val="black"/>
                </a:solidFill>
                <a:latin typeface="+mj-lt"/>
              </a:rPr>
              <a:t>Gifts of Grace catalogues with terrible puns</a:t>
            </a:r>
          </a:p>
        </p:txBody>
      </p:sp>
      <p:pic>
        <p:nvPicPr>
          <p:cNvPr id="5" name="Picture 4" descr="A picture containing text, person, outdoor, smiling&#10;&#10;Description automatically generated">
            <a:extLst>
              <a:ext uri="{FF2B5EF4-FFF2-40B4-BE49-F238E27FC236}">
                <a16:creationId xmlns:a16="http://schemas.microsoft.com/office/drawing/2014/main" id="{D2CDE7C3-466A-83B7-DAA8-16DA85347BC0}"/>
              </a:ext>
            </a:extLst>
          </p:cNvPr>
          <p:cNvPicPr>
            <a:picLocks noChangeAspect="1"/>
          </p:cNvPicPr>
          <p:nvPr/>
        </p:nvPicPr>
        <p:blipFill rotWithShape="1">
          <a:blip r:embed="rId3">
            <a:extLst>
              <a:ext uri="{28A0092B-C50C-407E-A947-70E740481C1C}">
                <a14:useLocalDpi xmlns:a14="http://schemas.microsoft.com/office/drawing/2010/main" val="0"/>
              </a:ext>
            </a:extLst>
          </a:blip>
          <a:srcRect l="-959" t="-654" r="3245" b="45886"/>
          <a:stretch/>
        </p:blipFill>
        <p:spPr>
          <a:xfrm>
            <a:off x="5470921" y="1394902"/>
            <a:ext cx="6045945" cy="3383347"/>
          </a:xfrm>
          <a:prstGeom prst="rect">
            <a:avLst/>
          </a:prstGeom>
        </p:spPr>
      </p:pic>
    </p:spTree>
    <p:extLst>
      <p:ext uri="{BB962C8B-B14F-4D97-AF65-F5344CB8AC3E}">
        <p14:creationId xmlns:p14="http://schemas.microsoft.com/office/powerpoint/2010/main" val="362640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55424-45F1-DC1A-EE73-5D792FDF0FA5}"/>
              </a:ext>
            </a:extLst>
          </p:cNvPr>
          <p:cNvSpPr txBox="1"/>
          <p:nvPr/>
        </p:nvSpPr>
        <p:spPr>
          <a:xfrm>
            <a:off x="336404" y="340318"/>
            <a:ext cx="8384515"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ALWS: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What?</a:t>
            </a:r>
            <a:endPar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568843-691F-0D96-1699-1D7D6A85B371}"/>
              </a:ext>
            </a:extLst>
          </p:cNvPr>
          <p:cNvSpPr txBox="1"/>
          <p:nvPr/>
        </p:nvSpPr>
        <p:spPr>
          <a:xfrm>
            <a:off x="275996" y="2553794"/>
            <a:ext cx="4882324" cy="600164"/>
          </a:xfrm>
          <a:prstGeom prst="rect">
            <a:avLst/>
          </a:prstGeom>
          <a:noFill/>
        </p:spPr>
        <p:txBody>
          <a:bodyPr wrap="square" rtlCol="0">
            <a:spAutoFit/>
          </a:bodyPr>
          <a:lstStyle/>
          <a:p>
            <a:r>
              <a:rPr lang="en-AU" sz="3300" dirty="0">
                <a:solidFill>
                  <a:prstClr val="black"/>
                </a:solidFill>
                <a:latin typeface="+mj-lt"/>
              </a:rPr>
              <a:t>Christmas Action appeal</a:t>
            </a:r>
          </a:p>
        </p:txBody>
      </p:sp>
      <p:pic>
        <p:nvPicPr>
          <p:cNvPr id="5" name="Picture 4" descr="A group of people sitting on the ground&#10;&#10;Description automatically generated with medium confidence">
            <a:extLst>
              <a:ext uri="{FF2B5EF4-FFF2-40B4-BE49-F238E27FC236}">
                <a16:creationId xmlns:a16="http://schemas.microsoft.com/office/drawing/2014/main" id="{1839A5FF-3C43-FAE0-7920-9941C78C2A77}"/>
              </a:ext>
            </a:extLst>
          </p:cNvPr>
          <p:cNvPicPr>
            <a:picLocks noChangeAspect="1"/>
          </p:cNvPicPr>
          <p:nvPr/>
        </p:nvPicPr>
        <p:blipFill rotWithShape="1">
          <a:blip r:embed="rId3">
            <a:extLst>
              <a:ext uri="{28A0092B-C50C-407E-A947-70E740481C1C}">
                <a14:useLocalDpi xmlns:a14="http://schemas.microsoft.com/office/drawing/2010/main" val="0"/>
              </a:ext>
            </a:extLst>
          </a:blip>
          <a:srcRect t="9999" r="-1" b="6150"/>
          <a:stretch/>
        </p:blipFill>
        <p:spPr>
          <a:xfrm>
            <a:off x="5466841" y="139953"/>
            <a:ext cx="6560702" cy="5501161"/>
          </a:xfrm>
          <a:prstGeom prst="rect">
            <a:avLst/>
          </a:prstGeom>
        </p:spPr>
      </p:pic>
    </p:spTree>
    <p:extLst>
      <p:ext uri="{BB962C8B-B14F-4D97-AF65-F5344CB8AC3E}">
        <p14:creationId xmlns:p14="http://schemas.microsoft.com/office/powerpoint/2010/main" val="331036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55424-45F1-DC1A-EE73-5D792FDF0FA5}"/>
              </a:ext>
            </a:extLst>
          </p:cNvPr>
          <p:cNvSpPr txBox="1"/>
          <p:nvPr/>
        </p:nvSpPr>
        <p:spPr>
          <a:xfrm>
            <a:off x="336404" y="340318"/>
            <a:ext cx="838451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ALWS: What?</a:t>
            </a:r>
            <a:endPar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568843-691F-0D96-1699-1D7D6A85B371}"/>
              </a:ext>
            </a:extLst>
          </p:cNvPr>
          <p:cNvSpPr txBox="1"/>
          <p:nvPr/>
        </p:nvSpPr>
        <p:spPr>
          <a:xfrm>
            <a:off x="544937" y="1394902"/>
            <a:ext cx="4882324" cy="600164"/>
          </a:xfrm>
          <a:prstGeom prst="rect">
            <a:avLst/>
          </a:prstGeom>
          <a:noFill/>
        </p:spPr>
        <p:txBody>
          <a:bodyPr wrap="square" rtlCol="0">
            <a:spAutoFit/>
          </a:bodyPr>
          <a:lstStyle/>
          <a:p>
            <a:r>
              <a:rPr lang="en-AU" sz="3300" dirty="0">
                <a:solidFill>
                  <a:prstClr val="black"/>
                </a:solidFill>
                <a:latin typeface="+mj-lt"/>
              </a:rPr>
              <a:t>Walk My Way</a:t>
            </a:r>
          </a:p>
        </p:txBody>
      </p:sp>
      <p:pic>
        <p:nvPicPr>
          <p:cNvPr id="4" name="Picture 3" descr="A picture containing person, tree, outdoor, person">
            <a:extLst>
              <a:ext uri="{FF2B5EF4-FFF2-40B4-BE49-F238E27FC236}">
                <a16:creationId xmlns:a16="http://schemas.microsoft.com/office/drawing/2014/main" id="{FABADD3E-4440-638C-DA91-4FA2D4B54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270" y="174396"/>
            <a:ext cx="4073505" cy="5431339"/>
          </a:xfrm>
          <a:prstGeom prst="rect">
            <a:avLst/>
          </a:prstGeom>
        </p:spPr>
      </p:pic>
    </p:spTree>
    <p:extLst>
      <p:ext uri="{BB962C8B-B14F-4D97-AF65-F5344CB8AC3E}">
        <p14:creationId xmlns:p14="http://schemas.microsoft.com/office/powerpoint/2010/main" val="103587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55424-45F1-DC1A-EE73-5D792FDF0FA5}"/>
              </a:ext>
            </a:extLst>
          </p:cNvPr>
          <p:cNvSpPr txBox="1"/>
          <p:nvPr/>
        </p:nvSpPr>
        <p:spPr>
          <a:xfrm>
            <a:off x="336404" y="340318"/>
            <a:ext cx="838451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ALWS: Who?</a:t>
            </a:r>
            <a:endPar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568843-691F-0D96-1699-1D7D6A85B371}"/>
              </a:ext>
            </a:extLst>
          </p:cNvPr>
          <p:cNvSpPr txBox="1"/>
          <p:nvPr/>
        </p:nvSpPr>
        <p:spPr>
          <a:xfrm>
            <a:off x="544936" y="1394902"/>
            <a:ext cx="10232571" cy="2123658"/>
          </a:xfrm>
          <a:prstGeom prst="rect">
            <a:avLst/>
          </a:prstGeom>
          <a:noFill/>
        </p:spPr>
        <p:txBody>
          <a:bodyPr wrap="square" rtlCol="0">
            <a:spAutoFit/>
          </a:bodyPr>
          <a:lstStyle/>
          <a:p>
            <a:pPr marL="457200" indent="-457200">
              <a:buFont typeface="Arial" panose="020B0604020202020204" pitchFamily="34" charset="0"/>
              <a:buChar char="•"/>
            </a:pPr>
            <a:r>
              <a:rPr kumimoji="0" lang="en-AU" sz="3300" b="0" i="0" u="none" strike="noStrike" kern="1200" cap="none" spc="0" normalizeH="0" baseline="0" noProof="0" dirty="0">
                <a:ln>
                  <a:noFill/>
                </a:ln>
                <a:solidFill>
                  <a:prstClr val="black"/>
                </a:solidFill>
                <a:effectLst/>
                <a:uLnTx/>
                <a:uFillTx/>
                <a:latin typeface="+mj-lt"/>
                <a:ea typeface="+mn-ea"/>
                <a:cs typeface="+mn-cs"/>
              </a:rPr>
              <a:t>A good friend</a:t>
            </a:r>
          </a:p>
          <a:p>
            <a:pPr marL="457200" indent="-457200">
              <a:buFont typeface="Arial" panose="020B0604020202020204" pitchFamily="34" charset="0"/>
              <a:buChar char="•"/>
            </a:pPr>
            <a:r>
              <a:rPr lang="en-AU" sz="3300" dirty="0">
                <a:solidFill>
                  <a:prstClr val="black"/>
                </a:solidFill>
                <a:latin typeface="+mj-lt"/>
              </a:rPr>
              <a:t>A long-lost cousin</a:t>
            </a:r>
          </a:p>
          <a:p>
            <a:pPr marL="457200" indent="-457200">
              <a:buFont typeface="Arial" panose="020B0604020202020204" pitchFamily="34" charset="0"/>
              <a:buChar char="•"/>
            </a:pPr>
            <a:r>
              <a:rPr lang="en-AU" sz="3300" dirty="0">
                <a:solidFill>
                  <a:prstClr val="black"/>
                </a:solidFill>
                <a:latin typeface="+mj-lt"/>
              </a:rPr>
              <a:t>Part of you, working for justice</a:t>
            </a:r>
          </a:p>
          <a:p>
            <a:pPr marL="457200" indent="-457200">
              <a:buFont typeface="Arial" panose="020B0604020202020204" pitchFamily="34" charset="0"/>
              <a:buChar char="•"/>
            </a:pPr>
            <a:r>
              <a:rPr lang="en-AU" sz="3300" dirty="0">
                <a:solidFill>
                  <a:prstClr val="black"/>
                </a:solidFill>
                <a:latin typeface="+mj-lt"/>
              </a:rPr>
              <a:t>Doing the work of the Gospel – Matthew 25; James 2</a:t>
            </a:r>
          </a:p>
        </p:txBody>
      </p:sp>
    </p:spTree>
    <p:extLst>
      <p:ext uri="{BB962C8B-B14F-4D97-AF65-F5344CB8AC3E}">
        <p14:creationId xmlns:p14="http://schemas.microsoft.com/office/powerpoint/2010/main" val="22667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55424-45F1-DC1A-EE73-5D792FDF0FA5}"/>
              </a:ext>
            </a:extLst>
          </p:cNvPr>
          <p:cNvSpPr txBox="1"/>
          <p:nvPr/>
        </p:nvSpPr>
        <p:spPr>
          <a:xfrm>
            <a:off x="336404" y="340318"/>
            <a:ext cx="838451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ALWS: Our Mission</a:t>
            </a:r>
            <a:endPar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568843-691F-0D96-1699-1D7D6A85B371}"/>
              </a:ext>
            </a:extLst>
          </p:cNvPr>
          <p:cNvSpPr txBox="1"/>
          <p:nvPr/>
        </p:nvSpPr>
        <p:spPr>
          <a:xfrm>
            <a:off x="544936" y="1394902"/>
            <a:ext cx="10232571" cy="4154984"/>
          </a:xfrm>
          <a:prstGeom prst="rect">
            <a:avLst/>
          </a:prstGeom>
          <a:noFill/>
        </p:spPr>
        <p:txBody>
          <a:bodyPr wrap="square" rtlCol="0">
            <a:spAutoFit/>
          </a:bodyPr>
          <a:lstStyle/>
          <a:p>
            <a:r>
              <a:rPr lang="en-US" sz="3300" b="0" i="0" u="none" strike="noStrike" baseline="0" dirty="0">
                <a:solidFill>
                  <a:srgbClr val="000000"/>
                </a:solidFill>
                <a:latin typeface="+mj-lt"/>
              </a:rPr>
              <a:t>ALWS reaches out in love, for justice. We bring together people willing to work in service to help end suffering. As partners, we work openly and accountably, supporting programs which welcome, respect and bring hope through care to those fleeing from, or hurt by, disaster, conflict, poverty or oppression. We add our voice to the voices of those unheard and excluded, together crying out for justice so that we can all live in just and sustainable communities.</a:t>
            </a:r>
            <a:endParaRPr kumimoji="0" lang="en-AU" sz="33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213118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55424-45F1-DC1A-EE73-5D792FDF0FA5}"/>
              </a:ext>
            </a:extLst>
          </p:cNvPr>
          <p:cNvSpPr txBox="1"/>
          <p:nvPr/>
        </p:nvSpPr>
        <p:spPr>
          <a:xfrm>
            <a:off x="336404" y="340318"/>
            <a:ext cx="838451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ALWS</a:t>
            </a:r>
            <a:r>
              <a:rPr lang="en-US" sz="6600" b="1" dirty="0">
                <a:solidFill>
                  <a:srgbClr val="0E5A69"/>
                </a:solidFill>
                <a:latin typeface="Arial" panose="020B0604020202020204" pitchFamily="34" charset="0"/>
                <a:cs typeface="Arial" panose="020B0604020202020204" pitchFamily="34" charset="0"/>
              </a:rPr>
              <a:t> &amp; LCAQD</a:t>
            </a:r>
            <a:endPar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568843-691F-0D96-1699-1D7D6A85B371}"/>
              </a:ext>
            </a:extLst>
          </p:cNvPr>
          <p:cNvSpPr txBox="1"/>
          <p:nvPr/>
        </p:nvSpPr>
        <p:spPr>
          <a:xfrm>
            <a:off x="544936" y="1394902"/>
            <a:ext cx="10232571" cy="2631490"/>
          </a:xfrm>
          <a:prstGeom prst="rect">
            <a:avLst/>
          </a:prstGeom>
          <a:noFill/>
        </p:spPr>
        <p:txBody>
          <a:bodyPr wrap="square" rtlCol="0">
            <a:spAutoFit/>
          </a:bodyPr>
          <a:lstStyle/>
          <a:p>
            <a:pPr marL="457200" indent="-457200">
              <a:buFont typeface="Arial" panose="020B0604020202020204" pitchFamily="34" charset="0"/>
              <a:buChar char="•"/>
            </a:pPr>
            <a:r>
              <a:rPr kumimoji="0" lang="en-AU" sz="3300" b="0" i="0" u="none" strike="noStrike" kern="1200" cap="none" spc="0" normalizeH="0" baseline="0" noProof="0" dirty="0">
                <a:ln>
                  <a:noFill/>
                </a:ln>
                <a:solidFill>
                  <a:prstClr val="black"/>
                </a:solidFill>
                <a:effectLst/>
                <a:uLnTx/>
                <a:uFillTx/>
                <a:latin typeface="+mj-lt"/>
                <a:ea typeface="+mn-ea"/>
                <a:cs typeface="+mn-cs"/>
              </a:rPr>
              <a:t>We are for many Lutherans in Queensland the Overseas Aid and Development Agency of Choice – Thank you!</a:t>
            </a:r>
          </a:p>
          <a:p>
            <a:pPr marL="457200" indent="-457200">
              <a:buFont typeface="Arial" panose="020B0604020202020204" pitchFamily="34" charset="0"/>
              <a:buChar char="•"/>
            </a:pPr>
            <a:r>
              <a:rPr lang="en-AU" sz="3300" dirty="0">
                <a:solidFill>
                  <a:prstClr val="black"/>
                </a:solidFill>
                <a:latin typeface="+mj-lt"/>
              </a:rPr>
              <a:t>We value the trust you have in us </a:t>
            </a:r>
            <a:r>
              <a:rPr kumimoji="0" lang="en-AU" sz="3300" b="0" i="0" u="none" strike="noStrike" kern="1200" cap="none" spc="0" normalizeH="0" baseline="0" noProof="0" dirty="0">
                <a:ln>
                  <a:noFill/>
                </a:ln>
                <a:solidFill>
                  <a:prstClr val="black"/>
                </a:solidFill>
                <a:effectLst/>
                <a:uLnTx/>
                <a:uFillTx/>
                <a:latin typeface="+mj-lt"/>
                <a:ea typeface="+mn-ea"/>
                <a:cs typeface="+mn-cs"/>
              </a:rPr>
              <a:t>– Thank you!</a:t>
            </a:r>
            <a:endParaRPr lang="en-AU" sz="3300" dirty="0">
              <a:solidFill>
                <a:prstClr val="black"/>
              </a:solidFill>
              <a:latin typeface="+mj-lt"/>
            </a:endParaRPr>
          </a:p>
          <a:p>
            <a:pPr marL="457200" indent="-457200">
              <a:buFont typeface="Arial" panose="020B0604020202020204" pitchFamily="34" charset="0"/>
              <a:buChar char="•"/>
            </a:pPr>
            <a:r>
              <a:rPr kumimoji="0" lang="en-AU" sz="3300" b="0" i="0" u="none" strike="noStrike" kern="1200" cap="none" spc="0" normalizeH="0" baseline="0" noProof="0" dirty="0">
                <a:ln>
                  <a:noFill/>
                </a:ln>
                <a:solidFill>
                  <a:prstClr val="black"/>
                </a:solidFill>
                <a:effectLst/>
                <a:uLnTx/>
                <a:uFillTx/>
                <a:latin typeface="+mj-lt"/>
                <a:ea typeface="+mn-ea"/>
                <a:cs typeface="+mn-cs"/>
              </a:rPr>
              <a:t>We want to keep doing important work together – Thank you!</a:t>
            </a:r>
          </a:p>
        </p:txBody>
      </p:sp>
    </p:spTree>
    <p:extLst>
      <p:ext uri="{BB962C8B-B14F-4D97-AF65-F5344CB8AC3E}">
        <p14:creationId xmlns:p14="http://schemas.microsoft.com/office/powerpoint/2010/main" val="26040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E55424-45F1-DC1A-EE73-5D792FDF0FA5}"/>
              </a:ext>
            </a:extLst>
          </p:cNvPr>
          <p:cNvSpPr txBox="1"/>
          <p:nvPr/>
        </p:nvSpPr>
        <p:spPr>
          <a:xfrm>
            <a:off x="336404" y="340318"/>
            <a:ext cx="838451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600" b="1" i="0" u="none" strike="noStrike" kern="1200" cap="none" spc="0" normalizeH="0" baseline="0" noProof="0" dirty="0">
                <a:ln>
                  <a:noFill/>
                </a:ln>
                <a:solidFill>
                  <a:srgbClr val="0E5A69"/>
                </a:solidFill>
                <a:effectLst/>
                <a:uLnTx/>
                <a:uFillTx/>
                <a:latin typeface="Arial" panose="020B0604020202020204" pitchFamily="34" charset="0"/>
                <a:ea typeface="+mn-ea"/>
                <a:cs typeface="Arial" panose="020B0604020202020204" pitchFamily="34" charset="0"/>
              </a:rPr>
              <a:t>What now?</a:t>
            </a:r>
          </a:p>
        </p:txBody>
      </p:sp>
      <p:sp>
        <p:nvSpPr>
          <p:cNvPr id="3" name="TextBox 2">
            <a:extLst>
              <a:ext uri="{FF2B5EF4-FFF2-40B4-BE49-F238E27FC236}">
                <a16:creationId xmlns:a16="http://schemas.microsoft.com/office/drawing/2014/main" id="{6E568843-691F-0D96-1699-1D7D6A85B371}"/>
              </a:ext>
            </a:extLst>
          </p:cNvPr>
          <p:cNvSpPr txBox="1"/>
          <p:nvPr/>
        </p:nvSpPr>
        <p:spPr>
          <a:xfrm>
            <a:off x="544936" y="1394902"/>
            <a:ext cx="10232571" cy="5170646"/>
          </a:xfrm>
          <a:prstGeom prst="rect">
            <a:avLst/>
          </a:prstGeom>
          <a:noFill/>
        </p:spPr>
        <p:txBody>
          <a:bodyPr wrap="square" rtlCol="0">
            <a:spAutoFit/>
          </a:bodyPr>
          <a:lstStyle/>
          <a:p>
            <a:pPr marL="457200" indent="-457200">
              <a:buFont typeface="Arial" panose="020B0604020202020204" pitchFamily="34" charset="0"/>
              <a:buChar char="•"/>
            </a:pPr>
            <a:r>
              <a:rPr kumimoji="0" lang="en-AU" sz="3300" b="0" i="0" u="none" strike="noStrike" kern="1200" cap="none" spc="0" normalizeH="0" baseline="0" noProof="0" dirty="0">
                <a:ln>
                  <a:noFill/>
                </a:ln>
                <a:solidFill>
                  <a:prstClr val="black"/>
                </a:solidFill>
                <a:effectLst/>
                <a:uLnTx/>
                <a:uFillTx/>
                <a:latin typeface="+mj-lt"/>
                <a:ea typeface="+mn-ea"/>
                <a:cs typeface="+mn-cs"/>
              </a:rPr>
              <a:t>Listen to ED Michael Stolz: Synod Dinner Saturday</a:t>
            </a:r>
          </a:p>
          <a:p>
            <a:pPr marL="457200" indent="-457200">
              <a:buFont typeface="Arial" panose="020B0604020202020204" pitchFamily="34" charset="0"/>
              <a:buChar char="•"/>
            </a:pPr>
            <a:r>
              <a:rPr kumimoji="0" lang="en-AU" sz="3300" b="0" i="0" u="none" strike="noStrike" kern="1200" cap="none" spc="0" normalizeH="0" baseline="0" noProof="0" dirty="0">
                <a:ln>
                  <a:noFill/>
                </a:ln>
                <a:solidFill>
                  <a:prstClr val="black"/>
                </a:solidFill>
                <a:effectLst/>
                <a:uLnTx/>
                <a:uFillTx/>
                <a:latin typeface="+mj-lt"/>
                <a:ea typeface="+mn-ea"/>
                <a:cs typeface="+mn-cs"/>
              </a:rPr>
              <a:t>Learn about the many </a:t>
            </a:r>
            <a:r>
              <a:rPr lang="en-AU" sz="3300" dirty="0">
                <a:solidFill>
                  <a:prstClr val="black"/>
                </a:solidFill>
                <a:latin typeface="+mj-lt"/>
              </a:rPr>
              <a:t>ways we help</a:t>
            </a:r>
            <a:endParaRPr kumimoji="0" lang="en-AU" sz="3300" b="0" i="0" u="none" strike="noStrike" kern="1200" cap="none" spc="0" normalizeH="0" baseline="0" noProof="0" dirty="0">
              <a:ln>
                <a:noFill/>
              </a:ln>
              <a:solidFill>
                <a:prstClr val="black"/>
              </a:solidFill>
              <a:effectLst/>
              <a:uLnTx/>
              <a:uFillTx/>
              <a:latin typeface="+mj-lt"/>
              <a:ea typeface="+mn-ea"/>
              <a:cs typeface="+mn-cs"/>
            </a:endParaRPr>
          </a:p>
          <a:p>
            <a:pPr marL="457200" indent="-457200">
              <a:buFont typeface="Arial" panose="020B0604020202020204" pitchFamily="34" charset="0"/>
              <a:buChar char="•"/>
            </a:pPr>
            <a:r>
              <a:rPr lang="en-AU" sz="3300" dirty="0">
                <a:solidFill>
                  <a:prstClr val="black"/>
                </a:solidFill>
                <a:latin typeface="+mj-lt"/>
              </a:rPr>
              <a:t>Subscribe to regular email Hope Spots</a:t>
            </a:r>
          </a:p>
          <a:p>
            <a:pPr marL="457200" indent="-457200">
              <a:buFont typeface="Arial" panose="020B0604020202020204" pitchFamily="34" charset="0"/>
              <a:buChar char="•"/>
            </a:pPr>
            <a:r>
              <a:rPr lang="en-AU" sz="3300" dirty="0">
                <a:solidFill>
                  <a:prstClr val="black"/>
                </a:solidFill>
                <a:latin typeface="+mj-lt"/>
              </a:rPr>
              <a:t>Have us to visit</a:t>
            </a:r>
          </a:p>
          <a:p>
            <a:pPr marL="457200" indent="-457200">
              <a:buFont typeface="Arial" panose="020B0604020202020204" pitchFamily="34" charset="0"/>
              <a:buChar char="•"/>
            </a:pPr>
            <a:r>
              <a:rPr lang="en-AU" sz="3300" dirty="0">
                <a:solidFill>
                  <a:prstClr val="black"/>
                </a:solidFill>
                <a:latin typeface="+mj-lt"/>
              </a:rPr>
              <a:t>Be inspired to ACTION!</a:t>
            </a:r>
          </a:p>
          <a:p>
            <a:pPr marL="457200" indent="-457200">
              <a:buFont typeface="Arial" panose="020B0604020202020204" pitchFamily="34" charset="0"/>
              <a:buChar char="•"/>
            </a:pPr>
            <a:endParaRPr lang="en-AU" sz="3300" dirty="0">
              <a:solidFill>
                <a:prstClr val="black"/>
              </a:solidFill>
              <a:latin typeface="+mj-lt"/>
            </a:endParaRPr>
          </a:p>
          <a:p>
            <a:pPr marL="457200" indent="-457200">
              <a:buFont typeface="Arial" panose="020B0604020202020204" pitchFamily="34" charset="0"/>
              <a:buChar char="•"/>
            </a:pPr>
            <a:endParaRPr lang="en-AU" sz="3300" dirty="0">
              <a:solidFill>
                <a:prstClr val="black"/>
              </a:solidFill>
              <a:latin typeface="+mj-lt"/>
            </a:endParaRPr>
          </a:p>
          <a:p>
            <a:pPr marL="457200" indent="-457200">
              <a:buFont typeface="Arial" panose="020B0604020202020204" pitchFamily="34" charset="0"/>
              <a:buChar char="•"/>
            </a:pPr>
            <a:endParaRPr lang="en-AU" sz="3300" dirty="0">
              <a:solidFill>
                <a:prstClr val="black"/>
              </a:solidFill>
              <a:latin typeface="+mj-lt"/>
            </a:endParaRPr>
          </a:p>
          <a:p>
            <a:pPr marL="457200" indent="-457200">
              <a:buFont typeface="Arial" panose="020B0604020202020204" pitchFamily="34" charset="0"/>
              <a:buChar char="•"/>
            </a:pPr>
            <a:endParaRPr lang="en-AU" sz="3300" dirty="0">
              <a:solidFill>
                <a:prstClr val="black"/>
              </a:solidFill>
              <a:latin typeface="+mj-lt"/>
            </a:endParaRPr>
          </a:p>
          <a:p>
            <a:pPr marL="457200" indent="-457200">
              <a:buFont typeface="Arial" panose="020B0604020202020204" pitchFamily="34" charset="0"/>
              <a:buChar char="•"/>
            </a:pPr>
            <a:endParaRPr kumimoji="0" lang="en-AU" sz="33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325910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63c828-9105-47fa-bae2-da811e937389" xsi:nil="true"/>
    <lcf76f155ced4ddcb4097134ff3c332f xmlns="f56a2406-de59-416d-9dea-576b1bfeb9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087C8B9C461640A6520DB54333803B" ma:contentTypeVersion="19" ma:contentTypeDescription="Create a new document." ma:contentTypeScope="" ma:versionID="bd35a802db8c605b165238e9c46bf48f">
  <xsd:schema xmlns:xsd="http://www.w3.org/2001/XMLSchema" xmlns:xs="http://www.w3.org/2001/XMLSchema" xmlns:p="http://schemas.microsoft.com/office/2006/metadata/properties" xmlns:ns2="8663c828-9105-47fa-bae2-da811e937389" xmlns:ns3="f56a2406-de59-416d-9dea-576b1bfeb9d2" targetNamespace="http://schemas.microsoft.com/office/2006/metadata/properties" ma:root="true" ma:fieldsID="03cd768475c04bb04700add2d56ff58e" ns2:_="" ns3:_="">
    <xsd:import namespace="8663c828-9105-47fa-bae2-da811e937389"/>
    <xsd:import namespace="f56a2406-de59-416d-9dea-576b1bfeb9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3c828-9105-47fa-bae2-da811e9373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436e7379-a0a4-4146-a930-836f01db4752}" ma:internalName="TaxCatchAll" ma:showField="CatchAllData" ma:web="8663c828-9105-47fa-bae2-da811e9373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6a2406-de59-416d-9dea-576b1bfeb9d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8b5aff7-23b2-47f6-ad0b-2b8539155973"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906A40-7EC2-4EBB-8FBB-9393BFEB2A8B}">
  <ds:schemaRefs>
    <ds:schemaRef ds:uri="http://schemas.microsoft.com/sharepoint/v3/contenttype/forms"/>
  </ds:schemaRefs>
</ds:datastoreItem>
</file>

<file path=customXml/itemProps2.xml><?xml version="1.0" encoding="utf-8"?>
<ds:datastoreItem xmlns:ds="http://schemas.openxmlformats.org/officeDocument/2006/customXml" ds:itemID="{8DE1B91C-8172-4951-8779-9D5F26669471}">
  <ds:schemaRefs>
    <ds:schemaRef ds:uri="http://schemas.microsoft.com/office/2006/metadata/properties"/>
    <ds:schemaRef ds:uri="http://schemas.microsoft.com/office/infopath/2007/PartnerControls"/>
    <ds:schemaRef ds:uri="4c48fe21-adee-4d0a-ad66-c91f09d690d6"/>
    <ds:schemaRef ds:uri="http://schemas.microsoft.com/sharepoint/v3"/>
    <ds:schemaRef ds:uri="b95438eb-f541-4427-8999-1bd0fbe55b7b"/>
  </ds:schemaRefs>
</ds:datastoreItem>
</file>

<file path=customXml/itemProps3.xml><?xml version="1.0" encoding="utf-8"?>
<ds:datastoreItem xmlns:ds="http://schemas.openxmlformats.org/officeDocument/2006/customXml" ds:itemID="{C9E19A02-D4A7-4D6F-8926-B7E2DF0AD645}"/>
</file>

<file path=docProps/app.xml><?xml version="1.0" encoding="utf-8"?>
<Properties xmlns="http://schemas.openxmlformats.org/officeDocument/2006/extended-properties" xmlns:vt="http://schemas.openxmlformats.org/officeDocument/2006/docPropsVTypes">
  <TotalTime>519</TotalTime>
  <Words>238</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Thomson</dc:creator>
  <cp:lastModifiedBy>Martin Scharnke</cp:lastModifiedBy>
  <cp:revision>7</cp:revision>
  <dcterms:created xsi:type="dcterms:W3CDTF">2023-02-09T05:54:22Z</dcterms:created>
  <dcterms:modified xsi:type="dcterms:W3CDTF">2023-05-31T23:04:40Z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0x01010014087C8B9C461640A6520DB54333803B</vt:lpwstr>
  </property>
  <property fmtid="{D5CDD505-2E9C-101B-9397-08002B2CF9AE}" pid="3" name="MediaServiceImageTags">
    <vt:lpwstr/>
  </property>
</Properties>
</file>