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5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8FCD-5677-828A-8DFF-D74791B9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Thanksgiving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31575-49AB-01B1-2A76-C18A9656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59F2DA-070E-AA85-4BCE-33390AD54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27" r="6753"/>
          <a:stretch/>
        </p:blipFill>
        <p:spPr>
          <a:xfrm>
            <a:off x="479394" y="1460500"/>
            <a:ext cx="8265111" cy="428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097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Thanksgiving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2022-11-03T23:19:22Z</dcterms:modified>
</cp:coreProperties>
</file>