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3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41B4-49AF-CF3D-9E76-380763DE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Gospel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D5B38-70F5-9B4B-E15B-39CC1F3E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5E16A4-A49C-8838-1517-F1297D068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91" r="10433"/>
          <a:stretch/>
        </p:blipFill>
        <p:spPr>
          <a:xfrm>
            <a:off x="523783" y="1460500"/>
            <a:ext cx="7991567" cy="208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579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Gospel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2022-11-03T23:08:48Z</dcterms:modified>
</cp:coreProperties>
</file>