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9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418E0B-653D-7057-AEA2-ED356F7B2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02" r="8565"/>
          <a:stretch/>
        </p:blipFill>
        <p:spPr>
          <a:xfrm>
            <a:off x="386178" y="255530"/>
            <a:ext cx="8371643" cy="634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2849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2022-11-03T23:02:35Z</dcterms:modified>
</cp:coreProperties>
</file>