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61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5ED6-FF9C-CB1E-B23C-F290F1BF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Lord Have Mercy</a:t>
            </a:r>
          </a:p>
        </p:txBody>
      </p:sp>
      <p:pic>
        <p:nvPicPr>
          <p:cNvPr id="4" name="04c Lord have mercy_English short">
            <a:hlinkClick r:id="" action="ppaction://media"/>
            <a:extLst>
              <a:ext uri="{FF2B5EF4-FFF2-40B4-BE49-F238E27FC236}">
                <a16:creationId xmlns:a16="http://schemas.microsoft.com/office/drawing/2014/main" id="{7BC79F05-7A82-78C7-F400-4614FCDA5E39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A894D7-4911-613F-1EC0-934EA686891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959" r="1093"/>
          <a:stretch/>
        </p:blipFill>
        <p:spPr>
          <a:xfrm>
            <a:off x="452761" y="1460500"/>
            <a:ext cx="8211845" cy="4135727"/>
          </a:xfrm>
          <a:prstGeom prst="rect">
            <a:avLst/>
          </a:prstGeom>
        </p:spPr>
      </p:pic>
      <p:pic>
        <p:nvPicPr>
          <p:cNvPr id="3" name="04c Lord have mercy_English short">
            <a:hlinkClick r:id="" action="ppaction://media"/>
            <a:extLst>
              <a:ext uri="{FF2B5EF4-FFF2-40B4-BE49-F238E27FC236}">
                <a16:creationId xmlns:a16="http://schemas.microsoft.com/office/drawing/2014/main" id="{13C353F3-9D78-DC64-BC33-DD5F6482367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6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5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15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0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3</Words>
  <Application>Microsoft Office PowerPoint</Application>
  <PresentationFormat>On-screen Show (4:3)</PresentationFormat>
  <Paragraphs>1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Lord Have Mercy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7</cp:revision>
  <dcterms:created xsi:type="dcterms:W3CDTF">2022-10-27T23:58:52Z</dcterms:created>
  <dcterms:modified xsi:type="dcterms:W3CDTF">2022-11-18T00:12:51Z</dcterms:modified>
</cp:coreProperties>
</file>