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339" r:id="rId3"/>
    <p:sldId id="340" r:id="rId4"/>
    <p:sldId id="341" r:id="rId5"/>
    <p:sldId id="342" r:id="rId6"/>
    <p:sldId id="343" r:id="rId7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16FA2-E66E-10FC-BA4A-D5278867B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BFB69E-6C15-472E-AF83-3368E2EE90BF}" type="datetimeFigureOut">
              <a:rPr lang="en-AU"/>
              <a:pPr>
                <a:defRPr/>
              </a:pPr>
              <a:t>4/07/2022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4F8F1-688C-495B-DA7D-B14708522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01DAA-95E3-3090-E0CA-C7BAC340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66BC955-5AD7-4187-B65A-07E9F390BB6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8034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924E8-F1A4-BE02-D314-0493600AA3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573EFC8-843B-47AC-A098-454D794B91F4}" type="datetimeFigureOut">
              <a:rPr lang="en-AU"/>
              <a:pPr>
                <a:defRPr/>
              </a:pPr>
              <a:t>4/07/2022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60524-AC31-3443-6271-2037C54BD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017ED-7045-5E5D-2659-31E302696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5B4DFD9-DDCF-47D4-9612-AF08BCE6E7C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9430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9F3-E49D-9A65-1829-335C65E38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5B669F9-4F78-43D7-8C22-B7FDEEC1D604}" type="datetimeFigureOut">
              <a:rPr lang="en-AU"/>
              <a:pPr>
                <a:defRPr/>
              </a:pPr>
              <a:t>4/07/2022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6F257-6B28-B679-8F41-6A059CD0C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AB711-FA4B-633F-80B7-3EB87BC95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60E347-657F-43AC-9A99-7A92E1E6E80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0844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007CB-8CA3-2CE1-E278-74D3AFCB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1CEE207-7C64-4900-AD45-9EC90721C651}" type="datetimeFigureOut">
              <a:rPr lang="en-AU"/>
              <a:pPr>
                <a:defRPr/>
              </a:pPr>
              <a:t>4/07/2022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EDE3C-A786-6FA0-72F3-B5638C431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BD83D-C05C-3F69-C4CF-C7E192634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61E07E8-4310-4C34-8505-525F533B72E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6060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3170A-8849-D846-8E0F-9FF70E257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6975EE5-7974-4418-B039-C57FB89C0A49}" type="datetimeFigureOut">
              <a:rPr lang="en-AU"/>
              <a:pPr>
                <a:defRPr/>
              </a:pPr>
              <a:t>4/07/2022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F0F25-E6D2-9F49-5B26-1FF143D0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773D7-E9FB-5240-FD75-82656F923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541C795-76C9-4637-A970-9F3B822309A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842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ECC53-202F-3E1A-79EC-897D04F2CC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6A04698-65D0-4C9E-84C3-88A35D9BD850}" type="datetimeFigureOut">
              <a:rPr lang="en-AU"/>
              <a:pPr>
                <a:defRPr/>
              </a:pPr>
              <a:t>4/07/2022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259D8-3E8D-26A6-4CD7-713B585A5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97EBF-B673-F8E2-C886-32D3E5DB6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7E7A6EA-FB72-4ACA-A10B-3BDBEADAAD2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33547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479306-2205-E95D-842A-6BE0D89B24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2138187-4858-45CA-8663-05C1AC2BE996}" type="datetimeFigureOut">
              <a:rPr lang="en-AU"/>
              <a:pPr>
                <a:defRPr/>
              </a:pPr>
              <a:t>4/07/2022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0E3D06-76E0-5398-3D16-1609F381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EE03A1-3084-A6C9-E3D9-376E16D62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AD71568-1FEF-426D-8DD3-F62CFF86398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5041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020DA1-39D2-FDF3-5F91-4ECD0F17E4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779B15-7C6A-4CE2-9F4E-786FA798027E}" type="datetimeFigureOut">
              <a:rPr lang="en-AU"/>
              <a:pPr>
                <a:defRPr/>
              </a:pPr>
              <a:t>4/07/2022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DE0479-0B93-677A-55C2-96993D675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A46955-E931-A9E8-3889-549E11058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9068CC4-6D14-4A3B-922D-D15CEECB276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2469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800C3F-D107-CD9F-7809-D44D279AC2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3D7B5DE-4A21-4C89-A6F5-8A7931B55096}" type="datetimeFigureOut">
              <a:rPr lang="en-AU"/>
              <a:pPr>
                <a:defRPr/>
              </a:pPr>
              <a:t>4/07/2022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102E9-888E-ED04-B0D4-3159A1B6D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205AF-C896-59B8-87CE-3A326DD1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8E675EE-7638-4D65-AB43-B9A5AA7E17D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3178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E2049-A4DF-4617-A199-3A2B30AC27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1D61CE4-0CA7-47E3-840C-6F275B2FDA9C}" type="datetimeFigureOut">
              <a:rPr lang="en-AU"/>
              <a:pPr>
                <a:defRPr/>
              </a:pPr>
              <a:t>4/07/2022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DF37B6-51E9-1E71-D8F8-F10B8BFA5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0B02B-F2A1-D4E6-22E8-1E8F685F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AAA45146-DD50-43A2-BF22-147DF5C02A1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3809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A142B-F549-F74E-EF14-FC43D6F80D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124AD6C-10B7-4788-AF3C-7A616C05279F}" type="datetimeFigureOut">
              <a:rPr lang="en-AU"/>
              <a:pPr>
                <a:defRPr/>
              </a:pPr>
              <a:t>4/07/2022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53749-47EB-8D9D-3BC8-D224017CC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4DE07-F0E6-FC70-69BB-3D4A5C6F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BDE7138-D209-4C5A-B6C5-2DE012FE169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0221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22D2D02-BBB0-F800-899D-77CDA6BE25A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91242A1-C624-1944-1C19-3042E2ED6E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03DD5838-23BE-5FBB-C7D5-0752ABE2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LHS 97 The strife is o’er </a:t>
            </a:r>
            <a:endParaRPr lang="en-AU" altLang="en-US" dirty="0"/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9537A3C9-CCAF-44BB-AB4D-0BD9E8E10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en-US" sz="2800" dirty="0"/>
              <a:t>Tr. Francis Pott (1859) and ‘Hymns Ancient and Modern’ (1875)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F69A5-7536-C5FE-D8F7-AD69D4878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Verse 1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7455D-3A9A-6A2C-13D8-2135582A9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strife is o’er, the battle done;</a:t>
            </a:r>
          </a:p>
          <a:p>
            <a:r>
              <a:rPr lang="en-GB" dirty="0"/>
              <a:t>Now is the Victor’s triumph won;</a:t>
            </a:r>
          </a:p>
          <a:p>
            <a:r>
              <a:rPr lang="en-GB" dirty="0"/>
              <a:t>O let the song of praise be sung:</a:t>
            </a:r>
          </a:p>
          <a:p>
            <a:r>
              <a:rPr lang="en-GB" dirty="0"/>
              <a:t>Alleluia, alleluia, alleluia!</a:t>
            </a:r>
          </a:p>
        </p:txBody>
      </p:sp>
    </p:spTree>
    <p:extLst>
      <p:ext uri="{BB962C8B-B14F-4D97-AF65-F5344CB8AC3E}">
        <p14:creationId xmlns:p14="http://schemas.microsoft.com/office/powerpoint/2010/main" val="4056783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23F61-B51B-D00F-F3AC-EC966F3DC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Verse 2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5FC7A-E8C2-A9F5-C50A-4E02E9DED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Death's mightiest powers have done 	their worst,</a:t>
            </a:r>
            <a:br>
              <a:rPr lang="en-GB" dirty="0"/>
            </a:br>
            <a:r>
              <a:rPr lang="en-GB" dirty="0"/>
              <a:t>But Jesus hath his foes dispersed;</a:t>
            </a:r>
            <a:br>
              <a:rPr lang="en-GB" dirty="0"/>
            </a:br>
            <a:r>
              <a:rPr lang="en-GB" dirty="0"/>
              <a:t>Let shouts of praise and joy outburst.</a:t>
            </a:r>
          </a:p>
          <a:p>
            <a:r>
              <a:rPr lang="en-GB" dirty="0"/>
              <a:t>Alleluia, alleluia, alleluia!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5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92304-5D31-B2DA-4215-9818DEE63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Verse 3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6F6A3-72D4-C806-5F7F-43DBD2C47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 the third morn he rose again,</a:t>
            </a:r>
          </a:p>
          <a:p>
            <a:r>
              <a:rPr lang="en-GB" dirty="0"/>
              <a:t>Glorious in majesty to reign;</a:t>
            </a:r>
          </a:p>
          <a:p>
            <a:r>
              <a:rPr lang="en-GB" dirty="0"/>
              <a:t>O let us swell the joyful strain:</a:t>
            </a:r>
          </a:p>
          <a:p>
            <a:r>
              <a:rPr lang="en-GB" dirty="0"/>
              <a:t>Alleluia, alleluia, alleluia!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7596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35080-E04E-95D4-7C77-AFB40D15F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Verse 4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89435-682D-8F98-E3B0-392D519D0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0500"/>
            <a:ext cx="8335838" cy="4857750"/>
          </a:xfrm>
        </p:spPr>
        <p:txBody>
          <a:bodyPr/>
          <a:lstStyle/>
          <a:p>
            <a:r>
              <a:rPr lang="en-GB" dirty="0"/>
              <a:t>He broke the bonds of death and hell:</a:t>
            </a:r>
            <a:br>
              <a:rPr lang="en-GB" dirty="0"/>
            </a:br>
            <a:r>
              <a:rPr lang="en-GB" dirty="0"/>
              <a:t>the bars from heaven's high portals fell. </a:t>
            </a:r>
            <a:br>
              <a:rPr lang="en-GB" dirty="0"/>
            </a:br>
            <a:r>
              <a:rPr lang="en-GB" dirty="0"/>
              <a:t>Let hymns of joy his triumph tell: </a:t>
            </a:r>
          </a:p>
          <a:p>
            <a:r>
              <a:rPr lang="en-GB" dirty="0"/>
              <a:t>Alleluia, alleluia, alleluia!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241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E4C9B-F7D7-355B-9610-70A56B78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Verse 5 (Last Verse)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ABE6C-388F-827D-E774-E0D5F8C0C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Lord, by the stripes which wounded 	thee</a:t>
            </a:r>
            <a:br>
              <a:rPr lang="en-GB" dirty="0"/>
            </a:br>
            <a:r>
              <a:rPr lang="en-GB" dirty="0"/>
              <a:t>From death's dread sting thy 	servants free,</a:t>
            </a:r>
            <a:br>
              <a:rPr lang="en-GB" dirty="0"/>
            </a:br>
            <a:r>
              <a:rPr lang="en-GB" dirty="0"/>
              <a:t>That we may live, and sing to thee.</a:t>
            </a:r>
          </a:p>
          <a:p>
            <a:r>
              <a:rPr lang="en-GB" dirty="0"/>
              <a:t>Alleluia, alleluia, alleluia!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161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 [Compatibility Mode]" id="{5136C6B6-15AE-4FA1-9824-BC95F94646AC}" vid="{F1223DFC-D62E-4249-9A00-46D9D3FD35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0</TotalTime>
  <Words>197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Calibri Light</vt:lpstr>
      <vt:lpstr>Office Theme</vt:lpstr>
      <vt:lpstr>LHS 97 The strife is o’er </vt:lpstr>
      <vt:lpstr>Verse 1</vt:lpstr>
      <vt:lpstr>Verse 2</vt:lpstr>
      <vt:lpstr>Verse 3</vt:lpstr>
      <vt:lpstr>Verse 4</vt:lpstr>
      <vt:lpstr>Verse 5 (Last Verse)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LHS 97 The strife is o’er </dc:title>
  <dc:creator>Krahling, Libby</dc:creator>
  <cp:lastModifiedBy>Krahling, Libby</cp:lastModifiedBy>
  <cp:revision>1</cp:revision>
  <dcterms:created xsi:type="dcterms:W3CDTF">2022-07-04T02:47:57Z</dcterms:created>
  <dcterms:modified xsi:type="dcterms:W3CDTF">2022-07-04T02:48:15Z</dcterms:modified>
</cp:coreProperties>
</file>