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1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CECD4-1067-C657-83D5-3E75C931A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Hallelujah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18E55-15E9-12AF-3713-EDFE0B1DA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05CA2F-1796-2FB7-326B-3A1403DE0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499" y="1460500"/>
            <a:ext cx="8018851" cy="213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91030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The Hallelujah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2022-11-03T23:07:12Z</dcterms:modified>
</cp:coreProperties>
</file>