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300" r:id="rId2"/>
    <p:sldId id="323" r:id="rId3"/>
    <p:sldId id="324" r:id="rId4"/>
    <p:sldId id="325" r:id="rId5"/>
    <p:sldId id="326" r:id="rId6"/>
    <p:sldId id="327" r:id="rId7"/>
    <p:sldId id="328"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Lst>
  <p:sldSz cx="12192000" cy="6858000"/>
  <p:notesSz cx="6797675"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C8A7"/>
    <a:srgbClr val="C19A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EBD0C8-FF5D-439B-BC97-2B89849738FD}" v="183" dt="2023-06-10T00:51:23.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78" d="100"/>
          <a:sy n="78" d="100"/>
        </p:scale>
        <p:origin x="878" y="18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BC4309-1A70-4A9A-877C-08739038A2B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AU"/>
        </a:p>
      </dgm:t>
    </dgm:pt>
    <dgm:pt modelId="{DEEA8889-89A8-41CD-98D6-793483ADA679}">
      <dgm:prSet phldrT="[Text]"/>
      <dgm:spPr>
        <a:solidFill>
          <a:srgbClr val="C19A7D"/>
        </a:solidFill>
      </dgm:spPr>
      <dgm:t>
        <a:bodyPr/>
        <a:lstStyle/>
        <a:p>
          <a:r>
            <a:rPr lang="en-AU" dirty="0">
              <a:latin typeface="Century Gothic" panose="020B0502020202020204" pitchFamily="34" charset="0"/>
            </a:rPr>
            <a:t>You</a:t>
          </a:r>
        </a:p>
      </dgm:t>
    </dgm:pt>
    <dgm:pt modelId="{BF8DC8F8-5771-44A8-B6AE-F28BD758867F}" type="parTrans" cxnId="{A594570F-3561-4CCA-A631-265F28AC0EB5}">
      <dgm:prSet/>
      <dgm:spPr/>
      <dgm:t>
        <a:bodyPr/>
        <a:lstStyle/>
        <a:p>
          <a:endParaRPr lang="en-AU"/>
        </a:p>
      </dgm:t>
    </dgm:pt>
    <dgm:pt modelId="{13D97A13-E1FE-4B3E-97C2-872389A103C8}" type="sibTrans" cxnId="{A594570F-3561-4CCA-A631-265F28AC0EB5}">
      <dgm:prSet/>
      <dgm:spPr/>
      <dgm:t>
        <a:bodyPr/>
        <a:lstStyle/>
        <a:p>
          <a:endParaRPr lang="en-AU"/>
        </a:p>
      </dgm:t>
    </dgm:pt>
    <dgm:pt modelId="{8C276F49-208F-4958-9813-CB8879C74C65}">
      <dgm:prSet phldrT="[Text]"/>
      <dgm:spPr>
        <a:solidFill>
          <a:srgbClr val="C19A7D"/>
        </a:solidFill>
      </dgm:spPr>
      <dgm:t>
        <a:bodyPr/>
        <a:lstStyle/>
        <a:p>
          <a:r>
            <a:rPr lang="en-AU" dirty="0"/>
            <a:t> </a:t>
          </a:r>
        </a:p>
      </dgm:t>
    </dgm:pt>
    <dgm:pt modelId="{6E7F9C76-4F69-4842-9442-299935FEFD02}" type="parTrans" cxnId="{0660B76E-5CD4-42DC-97E3-FDA446A854F9}">
      <dgm:prSet/>
      <dgm:spPr>
        <a:ln>
          <a:solidFill>
            <a:schemeClr val="tx1"/>
          </a:solidFill>
        </a:ln>
      </dgm:spPr>
      <dgm:t>
        <a:bodyPr/>
        <a:lstStyle/>
        <a:p>
          <a:endParaRPr lang="en-AU"/>
        </a:p>
      </dgm:t>
    </dgm:pt>
    <dgm:pt modelId="{01F80487-5867-46CB-B3C2-BFCF15684F47}" type="sibTrans" cxnId="{0660B76E-5CD4-42DC-97E3-FDA446A854F9}">
      <dgm:prSet/>
      <dgm:spPr/>
      <dgm:t>
        <a:bodyPr/>
        <a:lstStyle/>
        <a:p>
          <a:endParaRPr lang="en-AU"/>
        </a:p>
      </dgm:t>
    </dgm:pt>
    <dgm:pt modelId="{8A9C68E3-B477-4AF6-9074-41FE64FDFEFF}">
      <dgm:prSet phldrT="[Text]"/>
      <dgm:spPr>
        <a:solidFill>
          <a:srgbClr val="C19A7D"/>
        </a:solidFill>
      </dgm:spPr>
      <dgm:t>
        <a:bodyPr/>
        <a:lstStyle/>
        <a:p>
          <a:endParaRPr lang="en-AU" dirty="0"/>
        </a:p>
      </dgm:t>
    </dgm:pt>
    <dgm:pt modelId="{0DB6DD0C-7686-468D-99ED-3B56ADCFF8A1}" type="sibTrans" cxnId="{BCBBFCDA-7E4A-460B-A82C-C2294F13EC10}">
      <dgm:prSet/>
      <dgm:spPr/>
      <dgm:t>
        <a:bodyPr/>
        <a:lstStyle/>
        <a:p>
          <a:endParaRPr lang="en-AU"/>
        </a:p>
      </dgm:t>
    </dgm:pt>
    <dgm:pt modelId="{4BE060D3-471E-4CB7-9A6A-AED7C8E7E432}" type="parTrans" cxnId="{BCBBFCDA-7E4A-460B-A82C-C2294F13EC10}">
      <dgm:prSet/>
      <dgm:spPr>
        <a:ln>
          <a:solidFill>
            <a:schemeClr val="tx1"/>
          </a:solidFill>
        </a:ln>
      </dgm:spPr>
      <dgm:t>
        <a:bodyPr/>
        <a:lstStyle/>
        <a:p>
          <a:endParaRPr lang="en-AU"/>
        </a:p>
      </dgm:t>
    </dgm:pt>
    <dgm:pt modelId="{ECCC58BB-C591-4EFB-A541-C54CDE201F9B}">
      <dgm:prSet phldrT="[Text]"/>
      <dgm:spPr>
        <a:solidFill>
          <a:srgbClr val="C19A7D"/>
        </a:solidFill>
      </dgm:spPr>
      <dgm:t>
        <a:bodyPr/>
        <a:lstStyle/>
        <a:p>
          <a:r>
            <a:rPr lang="en-AU" dirty="0"/>
            <a:t> </a:t>
          </a:r>
        </a:p>
      </dgm:t>
    </dgm:pt>
    <dgm:pt modelId="{A47ECD6E-0C73-42D4-B0E7-4D60223CD2CD}" type="sibTrans" cxnId="{E7F679D0-A6A3-46B1-85EF-FD1BEEF199F9}">
      <dgm:prSet/>
      <dgm:spPr/>
      <dgm:t>
        <a:bodyPr/>
        <a:lstStyle/>
        <a:p>
          <a:endParaRPr lang="en-AU"/>
        </a:p>
      </dgm:t>
    </dgm:pt>
    <dgm:pt modelId="{7C4EAB5B-F2AC-4177-B05E-1864138B6716}" type="parTrans" cxnId="{E7F679D0-A6A3-46B1-85EF-FD1BEEF199F9}">
      <dgm:prSet/>
      <dgm:spPr>
        <a:ln>
          <a:solidFill>
            <a:schemeClr val="tx1"/>
          </a:solidFill>
        </a:ln>
      </dgm:spPr>
      <dgm:t>
        <a:bodyPr/>
        <a:lstStyle/>
        <a:p>
          <a:endParaRPr lang="en-AU"/>
        </a:p>
      </dgm:t>
    </dgm:pt>
    <dgm:pt modelId="{7D5F7B1C-E3D5-486A-BE20-0FCD317FF7A0}">
      <dgm:prSet/>
      <dgm:spPr>
        <a:solidFill>
          <a:srgbClr val="C19A7D"/>
        </a:solidFill>
      </dgm:spPr>
      <dgm:t>
        <a:bodyPr/>
        <a:lstStyle/>
        <a:p>
          <a:endParaRPr lang="en-AU"/>
        </a:p>
      </dgm:t>
    </dgm:pt>
    <dgm:pt modelId="{2D7C6771-01FA-4844-9344-23D9DD76DD3E}" type="sibTrans" cxnId="{F963B5DE-744F-486B-8D9F-C6248991E10F}">
      <dgm:prSet/>
      <dgm:spPr/>
      <dgm:t>
        <a:bodyPr/>
        <a:lstStyle/>
        <a:p>
          <a:endParaRPr lang="en-AU"/>
        </a:p>
      </dgm:t>
    </dgm:pt>
    <dgm:pt modelId="{394059D8-E703-46A6-B6C1-D41277090A24}" type="parTrans" cxnId="{F963B5DE-744F-486B-8D9F-C6248991E10F}">
      <dgm:prSet/>
      <dgm:spPr>
        <a:ln>
          <a:solidFill>
            <a:schemeClr val="tx1"/>
          </a:solidFill>
        </a:ln>
      </dgm:spPr>
      <dgm:t>
        <a:bodyPr/>
        <a:lstStyle/>
        <a:p>
          <a:endParaRPr lang="en-AU"/>
        </a:p>
      </dgm:t>
    </dgm:pt>
    <dgm:pt modelId="{E85DE52C-5887-499B-A048-D4C3D8C29B31}">
      <dgm:prSet phldrT="[Text]"/>
      <dgm:spPr>
        <a:solidFill>
          <a:srgbClr val="C19A7D"/>
        </a:solidFill>
      </dgm:spPr>
      <dgm:t>
        <a:bodyPr/>
        <a:lstStyle/>
        <a:p>
          <a:r>
            <a:rPr lang="en-AU" dirty="0"/>
            <a:t> </a:t>
          </a:r>
        </a:p>
      </dgm:t>
    </dgm:pt>
    <dgm:pt modelId="{A647E325-D28A-412E-AD26-1E2AD0EDB610}" type="sibTrans" cxnId="{112207C1-2325-40A6-B6F8-6BAA2030DF35}">
      <dgm:prSet/>
      <dgm:spPr/>
      <dgm:t>
        <a:bodyPr/>
        <a:lstStyle/>
        <a:p>
          <a:endParaRPr lang="en-AU"/>
        </a:p>
      </dgm:t>
    </dgm:pt>
    <dgm:pt modelId="{D5CB2C40-7572-49B4-A3F6-E71E02F95F24}" type="parTrans" cxnId="{112207C1-2325-40A6-B6F8-6BAA2030DF35}">
      <dgm:prSet/>
      <dgm:spPr>
        <a:ln>
          <a:solidFill>
            <a:schemeClr val="tx1"/>
          </a:solidFill>
        </a:ln>
      </dgm:spPr>
      <dgm:t>
        <a:bodyPr/>
        <a:lstStyle/>
        <a:p>
          <a:endParaRPr lang="en-AU"/>
        </a:p>
      </dgm:t>
    </dgm:pt>
    <dgm:pt modelId="{C1BDFC0D-00FC-4A26-9BA6-F5C41F405FE8}">
      <dgm:prSet/>
      <dgm:spPr>
        <a:solidFill>
          <a:srgbClr val="C19A7D"/>
        </a:solidFill>
      </dgm:spPr>
      <dgm:t>
        <a:bodyPr/>
        <a:lstStyle/>
        <a:p>
          <a:endParaRPr lang="en-AU"/>
        </a:p>
      </dgm:t>
    </dgm:pt>
    <dgm:pt modelId="{E86CC519-6F4A-40DE-BCF9-9150B6216F40}" type="parTrans" cxnId="{3C990075-B301-4750-8A6C-23BE321AC216}">
      <dgm:prSet/>
      <dgm:spPr>
        <a:ln>
          <a:solidFill>
            <a:schemeClr val="tx1"/>
          </a:solidFill>
        </a:ln>
      </dgm:spPr>
      <dgm:t>
        <a:bodyPr/>
        <a:lstStyle/>
        <a:p>
          <a:endParaRPr lang="en-AU"/>
        </a:p>
      </dgm:t>
    </dgm:pt>
    <dgm:pt modelId="{A8BF2A58-E897-4390-9D98-D858DC141D32}" type="sibTrans" cxnId="{3C990075-B301-4750-8A6C-23BE321AC216}">
      <dgm:prSet/>
      <dgm:spPr/>
      <dgm:t>
        <a:bodyPr/>
        <a:lstStyle/>
        <a:p>
          <a:endParaRPr lang="en-AU"/>
        </a:p>
      </dgm:t>
    </dgm:pt>
    <dgm:pt modelId="{5778B762-F689-4280-B67E-5292DC06E089}" type="pres">
      <dgm:prSet presAssocID="{35BC4309-1A70-4A9A-877C-08739038A2B0}" presName="cycle" presStyleCnt="0">
        <dgm:presLayoutVars>
          <dgm:chMax val="1"/>
          <dgm:dir/>
          <dgm:animLvl val="ctr"/>
          <dgm:resizeHandles val="exact"/>
        </dgm:presLayoutVars>
      </dgm:prSet>
      <dgm:spPr/>
    </dgm:pt>
    <dgm:pt modelId="{E8CA73D5-C85D-4ADC-B4AE-3F0780246D27}" type="pres">
      <dgm:prSet presAssocID="{DEEA8889-89A8-41CD-98D6-793483ADA679}" presName="centerShape" presStyleLbl="node0" presStyleIdx="0" presStyleCnt="1"/>
      <dgm:spPr/>
    </dgm:pt>
    <dgm:pt modelId="{53DFB97B-6B36-4494-8147-5EB0449A224E}" type="pres">
      <dgm:prSet presAssocID="{4BE060D3-471E-4CB7-9A6A-AED7C8E7E432}" presName="Name9" presStyleLbl="parChTrans1D2" presStyleIdx="0" presStyleCnt="6"/>
      <dgm:spPr/>
    </dgm:pt>
    <dgm:pt modelId="{5C1A130C-2E2A-4CA7-8BB5-EC7DC521A9E1}" type="pres">
      <dgm:prSet presAssocID="{4BE060D3-471E-4CB7-9A6A-AED7C8E7E432}" presName="connTx" presStyleLbl="parChTrans1D2" presStyleIdx="0" presStyleCnt="6"/>
      <dgm:spPr/>
    </dgm:pt>
    <dgm:pt modelId="{3B8F06EB-73C9-4D61-9B0C-5D5B2327C595}" type="pres">
      <dgm:prSet presAssocID="{8A9C68E3-B477-4AF6-9074-41FE64FDFEFF}" presName="node" presStyleLbl="node1" presStyleIdx="0" presStyleCnt="6">
        <dgm:presLayoutVars>
          <dgm:bulletEnabled val="1"/>
        </dgm:presLayoutVars>
      </dgm:prSet>
      <dgm:spPr/>
    </dgm:pt>
    <dgm:pt modelId="{C474FF1F-E4B5-4883-98C9-C92D36501BA2}" type="pres">
      <dgm:prSet presAssocID="{7C4EAB5B-F2AC-4177-B05E-1864138B6716}" presName="Name9" presStyleLbl="parChTrans1D2" presStyleIdx="1" presStyleCnt="6"/>
      <dgm:spPr/>
    </dgm:pt>
    <dgm:pt modelId="{D7B02586-2059-47A0-9DCB-104143D0BAE6}" type="pres">
      <dgm:prSet presAssocID="{7C4EAB5B-F2AC-4177-B05E-1864138B6716}" presName="connTx" presStyleLbl="parChTrans1D2" presStyleIdx="1" presStyleCnt="6"/>
      <dgm:spPr/>
    </dgm:pt>
    <dgm:pt modelId="{A818453F-1ABD-4097-A8EC-47D8074878BF}" type="pres">
      <dgm:prSet presAssocID="{ECCC58BB-C591-4EFB-A541-C54CDE201F9B}" presName="node" presStyleLbl="node1" presStyleIdx="1" presStyleCnt="6">
        <dgm:presLayoutVars>
          <dgm:bulletEnabled val="1"/>
        </dgm:presLayoutVars>
      </dgm:prSet>
      <dgm:spPr/>
    </dgm:pt>
    <dgm:pt modelId="{95293002-1927-47A3-8FF2-5691DA8B4CAF}" type="pres">
      <dgm:prSet presAssocID="{394059D8-E703-46A6-B6C1-D41277090A24}" presName="Name9" presStyleLbl="parChTrans1D2" presStyleIdx="2" presStyleCnt="6"/>
      <dgm:spPr/>
    </dgm:pt>
    <dgm:pt modelId="{20FD0A0D-9F36-4459-AE08-789D4466D642}" type="pres">
      <dgm:prSet presAssocID="{394059D8-E703-46A6-B6C1-D41277090A24}" presName="connTx" presStyleLbl="parChTrans1D2" presStyleIdx="2" presStyleCnt="6"/>
      <dgm:spPr/>
    </dgm:pt>
    <dgm:pt modelId="{9380B4F8-A905-4AD2-A213-53BF4BACF8C5}" type="pres">
      <dgm:prSet presAssocID="{7D5F7B1C-E3D5-486A-BE20-0FCD317FF7A0}" presName="node" presStyleLbl="node1" presStyleIdx="2" presStyleCnt="6">
        <dgm:presLayoutVars>
          <dgm:bulletEnabled val="1"/>
        </dgm:presLayoutVars>
      </dgm:prSet>
      <dgm:spPr/>
    </dgm:pt>
    <dgm:pt modelId="{15F4F1E7-CA89-4EB0-A31E-272337DE9E22}" type="pres">
      <dgm:prSet presAssocID="{D5CB2C40-7572-49B4-A3F6-E71E02F95F24}" presName="Name9" presStyleLbl="parChTrans1D2" presStyleIdx="3" presStyleCnt="6"/>
      <dgm:spPr/>
    </dgm:pt>
    <dgm:pt modelId="{75939194-13A0-4870-A6B2-459FD077B2B2}" type="pres">
      <dgm:prSet presAssocID="{D5CB2C40-7572-49B4-A3F6-E71E02F95F24}" presName="connTx" presStyleLbl="parChTrans1D2" presStyleIdx="3" presStyleCnt="6"/>
      <dgm:spPr/>
    </dgm:pt>
    <dgm:pt modelId="{286CBE8F-447D-4BC9-9848-FCC5ECAF421F}" type="pres">
      <dgm:prSet presAssocID="{E85DE52C-5887-499B-A048-D4C3D8C29B31}" presName="node" presStyleLbl="node1" presStyleIdx="3" presStyleCnt="6">
        <dgm:presLayoutVars>
          <dgm:bulletEnabled val="1"/>
        </dgm:presLayoutVars>
      </dgm:prSet>
      <dgm:spPr/>
    </dgm:pt>
    <dgm:pt modelId="{FF520CA8-4FDF-47CC-B90F-B5C214A3CFAF}" type="pres">
      <dgm:prSet presAssocID="{6E7F9C76-4F69-4842-9442-299935FEFD02}" presName="Name9" presStyleLbl="parChTrans1D2" presStyleIdx="4" presStyleCnt="6"/>
      <dgm:spPr/>
    </dgm:pt>
    <dgm:pt modelId="{4AD77183-3BA6-4574-96D1-33BC549A8CEA}" type="pres">
      <dgm:prSet presAssocID="{6E7F9C76-4F69-4842-9442-299935FEFD02}" presName="connTx" presStyleLbl="parChTrans1D2" presStyleIdx="4" presStyleCnt="6"/>
      <dgm:spPr/>
    </dgm:pt>
    <dgm:pt modelId="{3406C5F7-0564-4B2B-8A63-F9C1BFBE6F2D}" type="pres">
      <dgm:prSet presAssocID="{8C276F49-208F-4958-9813-CB8879C74C65}" presName="node" presStyleLbl="node1" presStyleIdx="4" presStyleCnt="6">
        <dgm:presLayoutVars>
          <dgm:bulletEnabled val="1"/>
        </dgm:presLayoutVars>
      </dgm:prSet>
      <dgm:spPr/>
    </dgm:pt>
    <dgm:pt modelId="{337E9542-5DEC-430D-BD01-DEF010F7AD29}" type="pres">
      <dgm:prSet presAssocID="{E86CC519-6F4A-40DE-BCF9-9150B6216F40}" presName="Name9" presStyleLbl="parChTrans1D2" presStyleIdx="5" presStyleCnt="6"/>
      <dgm:spPr/>
    </dgm:pt>
    <dgm:pt modelId="{3D91795D-0030-470F-86AC-AA496B4BB398}" type="pres">
      <dgm:prSet presAssocID="{E86CC519-6F4A-40DE-BCF9-9150B6216F40}" presName="connTx" presStyleLbl="parChTrans1D2" presStyleIdx="5" presStyleCnt="6"/>
      <dgm:spPr/>
    </dgm:pt>
    <dgm:pt modelId="{70171D0C-AFA3-4C0B-8D40-B7293E010337}" type="pres">
      <dgm:prSet presAssocID="{C1BDFC0D-00FC-4A26-9BA6-F5C41F405FE8}" presName="node" presStyleLbl="node1" presStyleIdx="5" presStyleCnt="6">
        <dgm:presLayoutVars>
          <dgm:bulletEnabled val="1"/>
        </dgm:presLayoutVars>
      </dgm:prSet>
      <dgm:spPr/>
    </dgm:pt>
  </dgm:ptLst>
  <dgm:cxnLst>
    <dgm:cxn modelId="{303EE000-6CB8-4F98-84F4-2BB9C6914D9B}" type="presOf" srcId="{7C4EAB5B-F2AC-4177-B05E-1864138B6716}" destId="{D7B02586-2059-47A0-9DCB-104143D0BAE6}" srcOrd="1" destOrd="0" presId="urn:microsoft.com/office/officeart/2005/8/layout/radial1"/>
    <dgm:cxn modelId="{A594570F-3561-4CCA-A631-265F28AC0EB5}" srcId="{35BC4309-1A70-4A9A-877C-08739038A2B0}" destId="{DEEA8889-89A8-41CD-98D6-793483ADA679}" srcOrd="0" destOrd="0" parTransId="{BF8DC8F8-5771-44A8-B6AE-F28BD758867F}" sibTransId="{13D97A13-E1FE-4B3E-97C2-872389A103C8}"/>
    <dgm:cxn modelId="{A3279415-1A1F-400B-909A-1A7516C42068}" type="presOf" srcId="{8A9C68E3-B477-4AF6-9074-41FE64FDFEFF}" destId="{3B8F06EB-73C9-4D61-9B0C-5D5B2327C595}" srcOrd="0" destOrd="0" presId="urn:microsoft.com/office/officeart/2005/8/layout/radial1"/>
    <dgm:cxn modelId="{BA5EE01C-D48C-427F-898D-F155F7E2688C}" type="presOf" srcId="{7C4EAB5B-F2AC-4177-B05E-1864138B6716}" destId="{C474FF1F-E4B5-4883-98C9-C92D36501BA2}" srcOrd="0" destOrd="0" presId="urn:microsoft.com/office/officeart/2005/8/layout/radial1"/>
    <dgm:cxn modelId="{23721422-0EB8-426C-96B5-9D91739C15FE}" type="presOf" srcId="{4BE060D3-471E-4CB7-9A6A-AED7C8E7E432}" destId="{5C1A130C-2E2A-4CA7-8BB5-EC7DC521A9E1}" srcOrd="1" destOrd="0" presId="urn:microsoft.com/office/officeart/2005/8/layout/radial1"/>
    <dgm:cxn modelId="{B8511261-B997-4A2E-BE0D-5D540FCA8CB6}" type="presOf" srcId="{6E7F9C76-4F69-4842-9442-299935FEFD02}" destId="{4AD77183-3BA6-4574-96D1-33BC549A8CEA}" srcOrd="1" destOrd="0" presId="urn:microsoft.com/office/officeart/2005/8/layout/radial1"/>
    <dgm:cxn modelId="{15577849-7B74-4CEE-B5A7-0B2C4B5BD8C9}" type="presOf" srcId="{E85DE52C-5887-499B-A048-D4C3D8C29B31}" destId="{286CBE8F-447D-4BC9-9848-FCC5ECAF421F}" srcOrd="0" destOrd="0" presId="urn:microsoft.com/office/officeart/2005/8/layout/radial1"/>
    <dgm:cxn modelId="{538F4E4A-CA8E-4642-81C7-9B61085933EA}" type="presOf" srcId="{394059D8-E703-46A6-B6C1-D41277090A24}" destId="{95293002-1927-47A3-8FF2-5691DA8B4CAF}" srcOrd="0" destOrd="0" presId="urn:microsoft.com/office/officeart/2005/8/layout/radial1"/>
    <dgm:cxn modelId="{B727034D-3231-4F9B-962A-59D0ACC95705}" type="presOf" srcId="{D5CB2C40-7572-49B4-A3F6-E71E02F95F24}" destId="{75939194-13A0-4870-A6B2-459FD077B2B2}" srcOrd="1" destOrd="0" presId="urn:microsoft.com/office/officeart/2005/8/layout/radial1"/>
    <dgm:cxn modelId="{0660B76E-5CD4-42DC-97E3-FDA446A854F9}" srcId="{DEEA8889-89A8-41CD-98D6-793483ADA679}" destId="{8C276F49-208F-4958-9813-CB8879C74C65}" srcOrd="4" destOrd="0" parTransId="{6E7F9C76-4F69-4842-9442-299935FEFD02}" sibTransId="{01F80487-5867-46CB-B3C2-BFCF15684F47}"/>
    <dgm:cxn modelId="{0A98B66F-6B3A-4A56-9D14-FCD28F221FAC}" type="presOf" srcId="{7D5F7B1C-E3D5-486A-BE20-0FCD317FF7A0}" destId="{9380B4F8-A905-4AD2-A213-53BF4BACF8C5}" srcOrd="0" destOrd="0" presId="urn:microsoft.com/office/officeart/2005/8/layout/radial1"/>
    <dgm:cxn modelId="{3C990075-B301-4750-8A6C-23BE321AC216}" srcId="{DEEA8889-89A8-41CD-98D6-793483ADA679}" destId="{C1BDFC0D-00FC-4A26-9BA6-F5C41F405FE8}" srcOrd="5" destOrd="0" parTransId="{E86CC519-6F4A-40DE-BCF9-9150B6216F40}" sibTransId="{A8BF2A58-E897-4390-9D98-D858DC141D32}"/>
    <dgm:cxn modelId="{9795DB78-DE0F-43DF-939C-927ECC51069E}" type="presOf" srcId="{4BE060D3-471E-4CB7-9A6A-AED7C8E7E432}" destId="{53DFB97B-6B36-4494-8147-5EB0449A224E}" srcOrd="0" destOrd="0" presId="urn:microsoft.com/office/officeart/2005/8/layout/radial1"/>
    <dgm:cxn modelId="{58CAAF59-7E86-4E30-AB08-6573958C3B38}" type="presOf" srcId="{E86CC519-6F4A-40DE-BCF9-9150B6216F40}" destId="{3D91795D-0030-470F-86AC-AA496B4BB398}" srcOrd="1" destOrd="0" presId="urn:microsoft.com/office/officeart/2005/8/layout/radial1"/>
    <dgm:cxn modelId="{6B28BF7F-954E-4EE8-8E08-24BBB41FADFB}" type="presOf" srcId="{C1BDFC0D-00FC-4A26-9BA6-F5C41F405FE8}" destId="{70171D0C-AFA3-4C0B-8D40-B7293E010337}" srcOrd="0" destOrd="0" presId="urn:microsoft.com/office/officeart/2005/8/layout/radial1"/>
    <dgm:cxn modelId="{421960A7-42F2-4BAB-B22C-BB00280E9A35}" type="presOf" srcId="{E86CC519-6F4A-40DE-BCF9-9150B6216F40}" destId="{337E9542-5DEC-430D-BD01-DEF010F7AD29}" srcOrd="0" destOrd="0" presId="urn:microsoft.com/office/officeart/2005/8/layout/radial1"/>
    <dgm:cxn modelId="{112207C1-2325-40A6-B6F8-6BAA2030DF35}" srcId="{DEEA8889-89A8-41CD-98D6-793483ADA679}" destId="{E85DE52C-5887-499B-A048-D4C3D8C29B31}" srcOrd="3" destOrd="0" parTransId="{D5CB2C40-7572-49B4-A3F6-E71E02F95F24}" sibTransId="{A647E325-D28A-412E-AD26-1E2AD0EDB610}"/>
    <dgm:cxn modelId="{565EE5C9-514A-42E6-8C3A-B5A0B44EC231}" type="presOf" srcId="{35BC4309-1A70-4A9A-877C-08739038A2B0}" destId="{5778B762-F689-4280-B67E-5292DC06E089}" srcOrd="0" destOrd="0" presId="urn:microsoft.com/office/officeart/2005/8/layout/radial1"/>
    <dgm:cxn modelId="{E7F679D0-A6A3-46B1-85EF-FD1BEEF199F9}" srcId="{DEEA8889-89A8-41CD-98D6-793483ADA679}" destId="{ECCC58BB-C591-4EFB-A541-C54CDE201F9B}" srcOrd="1" destOrd="0" parTransId="{7C4EAB5B-F2AC-4177-B05E-1864138B6716}" sibTransId="{A47ECD6E-0C73-42D4-B0E7-4D60223CD2CD}"/>
    <dgm:cxn modelId="{C51037D7-71CC-45AE-B0A1-A036281F7723}" type="presOf" srcId="{DEEA8889-89A8-41CD-98D6-793483ADA679}" destId="{E8CA73D5-C85D-4ADC-B4AE-3F0780246D27}" srcOrd="0" destOrd="0" presId="urn:microsoft.com/office/officeart/2005/8/layout/radial1"/>
    <dgm:cxn modelId="{BCBBFCDA-7E4A-460B-A82C-C2294F13EC10}" srcId="{DEEA8889-89A8-41CD-98D6-793483ADA679}" destId="{8A9C68E3-B477-4AF6-9074-41FE64FDFEFF}" srcOrd="0" destOrd="0" parTransId="{4BE060D3-471E-4CB7-9A6A-AED7C8E7E432}" sibTransId="{0DB6DD0C-7686-468D-99ED-3B56ADCFF8A1}"/>
    <dgm:cxn modelId="{F963B5DE-744F-486B-8D9F-C6248991E10F}" srcId="{DEEA8889-89A8-41CD-98D6-793483ADA679}" destId="{7D5F7B1C-E3D5-486A-BE20-0FCD317FF7A0}" srcOrd="2" destOrd="0" parTransId="{394059D8-E703-46A6-B6C1-D41277090A24}" sibTransId="{2D7C6771-01FA-4844-9344-23D9DD76DD3E}"/>
    <dgm:cxn modelId="{E60D70E5-2829-4CAF-A16D-202B29064FE6}" type="presOf" srcId="{ECCC58BB-C591-4EFB-A541-C54CDE201F9B}" destId="{A818453F-1ABD-4097-A8EC-47D8074878BF}" srcOrd="0" destOrd="0" presId="urn:microsoft.com/office/officeart/2005/8/layout/radial1"/>
    <dgm:cxn modelId="{F3937BE7-D7C9-4028-9D45-DF15E8CEE6AF}" type="presOf" srcId="{8C276F49-208F-4958-9813-CB8879C74C65}" destId="{3406C5F7-0564-4B2B-8A63-F9C1BFBE6F2D}" srcOrd="0" destOrd="0" presId="urn:microsoft.com/office/officeart/2005/8/layout/radial1"/>
    <dgm:cxn modelId="{6B37BFF7-C013-4203-9012-52089F43CD54}" type="presOf" srcId="{394059D8-E703-46A6-B6C1-D41277090A24}" destId="{20FD0A0D-9F36-4459-AE08-789D4466D642}" srcOrd="1" destOrd="0" presId="urn:microsoft.com/office/officeart/2005/8/layout/radial1"/>
    <dgm:cxn modelId="{4E0F7DFA-C168-491D-8343-62B88BB47C21}" type="presOf" srcId="{D5CB2C40-7572-49B4-A3F6-E71E02F95F24}" destId="{15F4F1E7-CA89-4EB0-A31E-272337DE9E22}" srcOrd="0" destOrd="0" presId="urn:microsoft.com/office/officeart/2005/8/layout/radial1"/>
    <dgm:cxn modelId="{DBAB5DFC-8823-4FA5-B67D-0E90E600E331}" type="presOf" srcId="{6E7F9C76-4F69-4842-9442-299935FEFD02}" destId="{FF520CA8-4FDF-47CC-B90F-B5C214A3CFAF}" srcOrd="0" destOrd="0" presId="urn:microsoft.com/office/officeart/2005/8/layout/radial1"/>
    <dgm:cxn modelId="{D306C260-DB52-4FD1-95AC-76486195D4DC}" type="presParOf" srcId="{5778B762-F689-4280-B67E-5292DC06E089}" destId="{E8CA73D5-C85D-4ADC-B4AE-3F0780246D27}" srcOrd="0" destOrd="0" presId="urn:microsoft.com/office/officeart/2005/8/layout/radial1"/>
    <dgm:cxn modelId="{60B1D762-CA4B-41BC-ACB4-1E84F76DA5A5}" type="presParOf" srcId="{5778B762-F689-4280-B67E-5292DC06E089}" destId="{53DFB97B-6B36-4494-8147-5EB0449A224E}" srcOrd="1" destOrd="0" presId="urn:microsoft.com/office/officeart/2005/8/layout/radial1"/>
    <dgm:cxn modelId="{C7DADA42-F32B-420C-B929-9EC6E18E56E7}" type="presParOf" srcId="{53DFB97B-6B36-4494-8147-5EB0449A224E}" destId="{5C1A130C-2E2A-4CA7-8BB5-EC7DC521A9E1}" srcOrd="0" destOrd="0" presId="urn:microsoft.com/office/officeart/2005/8/layout/radial1"/>
    <dgm:cxn modelId="{4A6F1478-F6D8-43B0-9455-65015A9985B5}" type="presParOf" srcId="{5778B762-F689-4280-B67E-5292DC06E089}" destId="{3B8F06EB-73C9-4D61-9B0C-5D5B2327C595}" srcOrd="2" destOrd="0" presId="urn:microsoft.com/office/officeart/2005/8/layout/radial1"/>
    <dgm:cxn modelId="{6AA037D9-550F-4F97-9BA8-E73B7A6153C4}" type="presParOf" srcId="{5778B762-F689-4280-B67E-5292DC06E089}" destId="{C474FF1F-E4B5-4883-98C9-C92D36501BA2}" srcOrd="3" destOrd="0" presId="urn:microsoft.com/office/officeart/2005/8/layout/radial1"/>
    <dgm:cxn modelId="{18E70E7E-23E8-4396-8D1F-0CF9BDF6412D}" type="presParOf" srcId="{C474FF1F-E4B5-4883-98C9-C92D36501BA2}" destId="{D7B02586-2059-47A0-9DCB-104143D0BAE6}" srcOrd="0" destOrd="0" presId="urn:microsoft.com/office/officeart/2005/8/layout/radial1"/>
    <dgm:cxn modelId="{E9BB93D1-6F52-47B2-A281-0AF37032CED1}" type="presParOf" srcId="{5778B762-F689-4280-B67E-5292DC06E089}" destId="{A818453F-1ABD-4097-A8EC-47D8074878BF}" srcOrd="4" destOrd="0" presId="urn:microsoft.com/office/officeart/2005/8/layout/radial1"/>
    <dgm:cxn modelId="{0494BFDF-B23E-4B83-8542-7AC502CD3E9D}" type="presParOf" srcId="{5778B762-F689-4280-B67E-5292DC06E089}" destId="{95293002-1927-47A3-8FF2-5691DA8B4CAF}" srcOrd="5" destOrd="0" presId="urn:microsoft.com/office/officeart/2005/8/layout/radial1"/>
    <dgm:cxn modelId="{124B873F-1A33-4F0E-A2C7-7B259B5680CD}" type="presParOf" srcId="{95293002-1927-47A3-8FF2-5691DA8B4CAF}" destId="{20FD0A0D-9F36-4459-AE08-789D4466D642}" srcOrd="0" destOrd="0" presId="urn:microsoft.com/office/officeart/2005/8/layout/radial1"/>
    <dgm:cxn modelId="{6AF9868F-123A-44EE-AE71-8BD603BDC0EF}" type="presParOf" srcId="{5778B762-F689-4280-B67E-5292DC06E089}" destId="{9380B4F8-A905-4AD2-A213-53BF4BACF8C5}" srcOrd="6" destOrd="0" presId="urn:microsoft.com/office/officeart/2005/8/layout/radial1"/>
    <dgm:cxn modelId="{FDDBA5EB-2FFE-4512-B26A-BCFC8F82804A}" type="presParOf" srcId="{5778B762-F689-4280-B67E-5292DC06E089}" destId="{15F4F1E7-CA89-4EB0-A31E-272337DE9E22}" srcOrd="7" destOrd="0" presId="urn:microsoft.com/office/officeart/2005/8/layout/radial1"/>
    <dgm:cxn modelId="{9C8BFA1B-2A53-450E-914A-E68C9F6D7320}" type="presParOf" srcId="{15F4F1E7-CA89-4EB0-A31E-272337DE9E22}" destId="{75939194-13A0-4870-A6B2-459FD077B2B2}" srcOrd="0" destOrd="0" presId="urn:microsoft.com/office/officeart/2005/8/layout/radial1"/>
    <dgm:cxn modelId="{90907390-B88F-4317-B89D-F61A6EAFD100}" type="presParOf" srcId="{5778B762-F689-4280-B67E-5292DC06E089}" destId="{286CBE8F-447D-4BC9-9848-FCC5ECAF421F}" srcOrd="8" destOrd="0" presId="urn:microsoft.com/office/officeart/2005/8/layout/radial1"/>
    <dgm:cxn modelId="{ACD1FB18-37B1-42DE-9F2B-8535CD8F8F75}" type="presParOf" srcId="{5778B762-F689-4280-B67E-5292DC06E089}" destId="{FF520CA8-4FDF-47CC-B90F-B5C214A3CFAF}" srcOrd="9" destOrd="0" presId="urn:microsoft.com/office/officeart/2005/8/layout/radial1"/>
    <dgm:cxn modelId="{00D4C416-7D6B-4D39-8030-1A76B20CACC3}" type="presParOf" srcId="{FF520CA8-4FDF-47CC-B90F-B5C214A3CFAF}" destId="{4AD77183-3BA6-4574-96D1-33BC549A8CEA}" srcOrd="0" destOrd="0" presId="urn:microsoft.com/office/officeart/2005/8/layout/radial1"/>
    <dgm:cxn modelId="{F09ECE09-1AF0-4047-9AFD-52E76CFF3718}" type="presParOf" srcId="{5778B762-F689-4280-B67E-5292DC06E089}" destId="{3406C5F7-0564-4B2B-8A63-F9C1BFBE6F2D}" srcOrd="10" destOrd="0" presId="urn:microsoft.com/office/officeart/2005/8/layout/radial1"/>
    <dgm:cxn modelId="{517F1E21-83FD-45AB-B140-BAB58E247DBC}" type="presParOf" srcId="{5778B762-F689-4280-B67E-5292DC06E089}" destId="{337E9542-5DEC-430D-BD01-DEF010F7AD29}" srcOrd="11" destOrd="0" presId="urn:microsoft.com/office/officeart/2005/8/layout/radial1"/>
    <dgm:cxn modelId="{E346D765-FC93-4607-932F-CE59625DDF70}" type="presParOf" srcId="{337E9542-5DEC-430D-BD01-DEF010F7AD29}" destId="{3D91795D-0030-470F-86AC-AA496B4BB398}" srcOrd="0" destOrd="0" presId="urn:microsoft.com/office/officeart/2005/8/layout/radial1"/>
    <dgm:cxn modelId="{750A5D9C-113B-4842-B895-AE29F21A6AB7}" type="presParOf" srcId="{5778B762-F689-4280-B67E-5292DC06E089}" destId="{70171D0C-AFA3-4C0B-8D40-B7293E010337}"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27E3BD-2BD2-40BD-84BD-C4EAB6017014}" type="doc">
      <dgm:prSet loTypeId="urn:microsoft.com/office/officeart/2005/8/layout/venn1" loCatId="relationship" qsTypeId="urn:microsoft.com/office/officeart/2005/8/quickstyle/simple1" qsCatId="simple" csTypeId="urn:microsoft.com/office/officeart/2005/8/colors/accent1_2" csCatId="accent1" phldr="1"/>
      <dgm:spPr/>
    </dgm:pt>
    <dgm:pt modelId="{85DA150D-23AF-4D6B-A3C0-00A7898A52CA}">
      <dgm:prSet phldrT="[Text]" custT="1"/>
      <dgm:spPr>
        <a:solidFill>
          <a:srgbClr val="D8C8A7">
            <a:alpha val="50000"/>
          </a:srgbClr>
        </a:solidFill>
      </dgm:spPr>
      <dgm:t>
        <a:bodyPr/>
        <a:lstStyle/>
        <a:p>
          <a:r>
            <a:rPr lang="en-AU" sz="3600" dirty="0">
              <a:latin typeface="Century Gothic" panose="020B0502020202020204" pitchFamily="34" charset="0"/>
            </a:rPr>
            <a:t>My story</a:t>
          </a:r>
        </a:p>
      </dgm:t>
    </dgm:pt>
    <dgm:pt modelId="{73958EDD-FB0A-4550-A804-F74E4B153E4A}" type="parTrans" cxnId="{B16E9F2F-B977-4BB2-807F-848676D654CB}">
      <dgm:prSet/>
      <dgm:spPr/>
      <dgm:t>
        <a:bodyPr/>
        <a:lstStyle/>
        <a:p>
          <a:endParaRPr lang="en-AU"/>
        </a:p>
      </dgm:t>
    </dgm:pt>
    <dgm:pt modelId="{2C73D955-1D38-4B61-AC25-5103F51069BE}" type="sibTrans" cxnId="{B16E9F2F-B977-4BB2-807F-848676D654CB}">
      <dgm:prSet/>
      <dgm:spPr/>
      <dgm:t>
        <a:bodyPr/>
        <a:lstStyle/>
        <a:p>
          <a:endParaRPr lang="en-AU"/>
        </a:p>
      </dgm:t>
    </dgm:pt>
    <dgm:pt modelId="{384D6873-8866-4626-9B5D-9B203B635A23}">
      <dgm:prSet phldrT="[Text]" custT="1"/>
      <dgm:spPr>
        <a:solidFill>
          <a:srgbClr val="D8C8A7">
            <a:alpha val="50000"/>
          </a:srgbClr>
        </a:solidFill>
      </dgm:spPr>
      <dgm:t>
        <a:bodyPr/>
        <a:lstStyle/>
        <a:p>
          <a:r>
            <a:rPr lang="en-AU" sz="3600" dirty="0">
              <a:latin typeface="Century Gothic" panose="020B0502020202020204" pitchFamily="34" charset="0"/>
            </a:rPr>
            <a:t>God’s story</a:t>
          </a:r>
        </a:p>
      </dgm:t>
    </dgm:pt>
    <dgm:pt modelId="{E18332BE-95B5-4BCF-ABE0-DD6B47E27F8A}" type="parTrans" cxnId="{37AFAD77-BA3A-4075-B737-58F158FC9A38}">
      <dgm:prSet/>
      <dgm:spPr/>
      <dgm:t>
        <a:bodyPr/>
        <a:lstStyle/>
        <a:p>
          <a:endParaRPr lang="en-AU"/>
        </a:p>
      </dgm:t>
    </dgm:pt>
    <dgm:pt modelId="{1D28AC1F-C3A5-4AFB-AB0D-357CD8F1CA1F}" type="sibTrans" cxnId="{37AFAD77-BA3A-4075-B737-58F158FC9A38}">
      <dgm:prSet/>
      <dgm:spPr/>
      <dgm:t>
        <a:bodyPr/>
        <a:lstStyle/>
        <a:p>
          <a:endParaRPr lang="en-AU"/>
        </a:p>
      </dgm:t>
    </dgm:pt>
    <dgm:pt modelId="{4D15BA39-E30A-4A85-90A1-DD3E368EC1CF}">
      <dgm:prSet phldrT="[Text]" custT="1"/>
      <dgm:spPr>
        <a:solidFill>
          <a:srgbClr val="D8C8A7">
            <a:alpha val="50000"/>
          </a:srgbClr>
        </a:solidFill>
      </dgm:spPr>
      <dgm:t>
        <a:bodyPr/>
        <a:lstStyle/>
        <a:p>
          <a:r>
            <a:rPr lang="en-AU" sz="3600" dirty="0">
              <a:latin typeface="Century Gothic" panose="020B0502020202020204" pitchFamily="34" charset="0"/>
            </a:rPr>
            <a:t>Your story</a:t>
          </a:r>
        </a:p>
      </dgm:t>
    </dgm:pt>
    <dgm:pt modelId="{617EBD1A-F63D-4FE5-A7A8-C8A1A965F722}" type="parTrans" cxnId="{33D26E50-8D57-4237-97D8-28D9BC7822DE}">
      <dgm:prSet/>
      <dgm:spPr/>
      <dgm:t>
        <a:bodyPr/>
        <a:lstStyle/>
        <a:p>
          <a:endParaRPr lang="en-AU"/>
        </a:p>
      </dgm:t>
    </dgm:pt>
    <dgm:pt modelId="{371DB81F-9240-4C9D-B078-5E91F8CB9D7D}" type="sibTrans" cxnId="{33D26E50-8D57-4237-97D8-28D9BC7822DE}">
      <dgm:prSet/>
      <dgm:spPr/>
      <dgm:t>
        <a:bodyPr/>
        <a:lstStyle/>
        <a:p>
          <a:endParaRPr lang="en-AU"/>
        </a:p>
      </dgm:t>
    </dgm:pt>
    <dgm:pt modelId="{24CE8119-BA53-4118-B6D9-C02BDB8C8156}" type="pres">
      <dgm:prSet presAssocID="{0427E3BD-2BD2-40BD-84BD-C4EAB6017014}" presName="compositeShape" presStyleCnt="0">
        <dgm:presLayoutVars>
          <dgm:chMax val="7"/>
          <dgm:dir/>
          <dgm:resizeHandles val="exact"/>
        </dgm:presLayoutVars>
      </dgm:prSet>
      <dgm:spPr/>
    </dgm:pt>
    <dgm:pt modelId="{A53E106B-5D57-4E7E-A7AB-BA9EBF859041}" type="pres">
      <dgm:prSet presAssocID="{85DA150D-23AF-4D6B-A3C0-00A7898A52CA}" presName="circ1" presStyleLbl="vennNode1" presStyleIdx="0" presStyleCnt="3"/>
      <dgm:spPr/>
    </dgm:pt>
    <dgm:pt modelId="{061DD3EF-0965-44DC-9AAE-FF204DBEF92E}" type="pres">
      <dgm:prSet presAssocID="{85DA150D-23AF-4D6B-A3C0-00A7898A52CA}" presName="circ1Tx" presStyleLbl="revTx" presStyleIdx="0" presStyleCnt="0">
        <dgm:presLayoutVars>
          <dgm:chMax val="0"/>
          <dgm:chPref val="0"/>
          <dgm:bulletEnabled val="1"/>
        </dgm:presLayoutVars>
      </dgm:prSet>
      <dgm:spPr/>
    </dgm:pt>
    <dgm:pt modelId="{DBE7BF53-3DAD-48AA-83B0-75C1218C8CA3}" type="pres">
      <dgm:prSet presAssocID="{384D6873-8866-4626-9B5D-9B203B635A23}" presName="circ2" presStyleLbl="vennNode1" presStyleIdx="1" presStyleCnt="3"/>
      <dgm:spPr/>
    </dgm:pt>
    <dgm:pt modelId="{9CB82D68-2C02-4AC9-A9F6-B76ACA12FFDA}" type="pres">
      <dgm:prSet presAssocID="{384D6873-8866-4626-9B5D-9B203B635A23}" presName="circ2Tx" presStyleLbl="revTx" presStyleIdx="0" presStyleCnt="0">
        <dgm:presLayoutVars>
          <dgm:chMax val="0"/>
          <dgm:chPref val="0"/>
          <dgm:bulletEnabled val="1"/>
        </dgm:presLayoutVars>
      </dgm:prSet>
      <dgm:spPr/>
    </dgm:pt>
    <dgm:pt modelId="{ED78FDC3-6843-4D1D-B8DA-CF5BA97B0C3F}" type="pres">
      <dgm:prSet presAssocID="{4D15BA39-E30A-4A85-90A1-DD3E368EC1CF}" presName="circ3" presStyleLbl="vennNode1" presStyleIdx="2" presStyleCnt="3"/>
      <dgm:spPr/>
    </dgm:pt>
    <dgm:pt modelId="{5DFE1830-91A0-4D2E-8D6E-6AF49496CB72}" type="pres">
      <dgm:prSet presAssocID="{4D15BA39-E30A-4A85-90A1-DD3E368EC1CF}" presName="circ3Tx" presStyleLbl="revTx" presStyleIdx="0" presStyleCnt="0">
        <dgm:presLayoutVars>
          <dgm:chMax val="0"/>
          <dgm:chPref val="0"/>
          <dgm:bulletEnabled val="1"/>
        </dgm:presLayoutVars>
      </dgm:prSet>
      <dgm:spPr/>
    </dgm:pt>
  </dgm:ptLst>
  <dgm:cxnLst>
    <dgm:cxn modelId="{B16E9F2F-B977-4BB2-807F-848676D654CB}" srcId="{0427E3BD-2BD2-40BD-84BD-C4EAB6017014}" destId="{85DA150D-23AF-4D6B-A3C0-00A7898A52CA}" srcOrd="0" destOrd="0" parTransId="{73958EDD-FB0A-4550-A804-F74E4B153E4A}" sibTransId="{2C73D955-1D38-4B61-AC25-5103F51069BE}"/>
    <dgm:cxn modelId="{33D26E50-8D57-4237-97D8-28D9BC7822DE}" srcId="{0427E3BD-2BD2-40BD-84BD-C4EAB6017014}" destId="{4D15BA39-E30A-4A85-90A1-DD3E368EC1CF}" srcOrd="2" destOrd="0" parTransId="{617EBD1A-F63D-4FE5-A7A8-C8A1A965F722}" sibTransId="{371DB81F-9240-4C9D-B078-5E91F8CB9D7D}"/>
    <dgm:cxn modelId="{7FC26E72-3B20-4809-972E-7FA56EFB5666}" type="presOf" srcId="{384D6873-8866-4626-9B5D-9B203B635A23}" destId="{9CB82D68-2C02-4AC9-A9F6-B76ACA12FFDA}" srcOrd="1" destOrd="0" presId="urn:microsoft.com/office/officeart/2005/8/layout/venn1"/>
    <dgm:cxn modelId="{37AFAD77-BA3A-4075-B737-58F158FC9A38}" srcId="{0427E3BD-2BD2-40BD-84BD-C4EAB6017014}" destId="{384D6873-8866-4626-9B5D-9B203B635A23}" srcOrd="1" destOrd="0" parTransId="{E18332BE-95B5-4BCF-ABE0-DD6B47E27F8A}" sibTransId="{1D28AC1F-C3A5-4AFB-AB0D-357CD8F1CA1F}"/>
    <dgm:cxn modelId="{84A60988-0F71-48C4-B952-ADF837609B65}" type="presOf" srcId="{4D15BA39-E30A-4A85-90A1-DD3E368EC1CF}" destId="{5DFE1830-91A0-4D2E-8D6E-6AF49496CB72}" srcOrd="1" destOrd="0" presId="urn:microsoft.com/office/officeart/2005/8/layout/venn1"/>
    <dgm:cxn modelId="{DC0A009C-0B89-43A7-AD4C-6185AEDF8781}" type="presOf" srcId="{384D6873-8866-4626-9B5D-9B203B635A23}" destId="{DBE7BF53-3DAD-48AA-83B0-75C1218C8CA3}" srcOrd="0" destOrd="0" presId="urn:microsoft.com/office/officeart/2005/8/layout/venn1"/>
    <dgm:cxn modelId="{C79982B4-2220-48C0-8A72-9C1F22B98F7D}" type="presOf" srcId="{85DA150D-23AF-4D6B-A3C0-00A7898A52CA}" destId="{061DD3EF-0965-44DC-9AAE-FF204DBEF92E}" srcOrd="1" destOrd="0" presId="urn:microsoft.com/office/officeart/2005/8/layout/venn1"/>
    <dgm:cxn modelId="{706CF0B9-BB4A-470B-875C-A42EDDF90744}" type="presOf" srcId="{85DA150D-23AF-4D6B-A3C0-00A7898A52CA}" destId="{A53E106B-5D57-4E7E-A7AB-BA9EBF859041}" srcOrd="0" destOrd="0" presId="urn:microsoft.com/office/officeart/2005/8/layout/venn1"/>
    <dgm:cxn modelId="{964A27CC-25AC-4E14-97AA-04FA7478656C}" type="presOf" srcId="{4D15BA39-E30A-4A85-90A1-DD3E368EC1CF}" destId="{ED78FDC3-6843-4D1D-B8DA-CF5BA97B0C3F}" srcOrd="0" destOrd="0" presId="urn:microsoft.com/office/officeart/2005/8/layout/venn1"/>
    <dgm:cxn modelId="{4F8EFDE3-9984-4A8D-AA02-E3A3D88668BD}" type="presOf" srcId="{0427E3BD-2BD2-40BD-84BD-C4EAB6017014}" destId="{24CE8119-BA53-4118-B6D9-C02BDB8C8156}" srcOrd="0" destOrd="0" presId="urn:microsoft.com/office/officeart/2005/8/layout/venn1"/>
    <dgm:cxn modelId="{0A8BB794-4A4E-40E9-8C96-02DE1B64256A}" type="presParOf" srcId="{24CE8119-BA53-4118-B6D9-C02BDB8C8156}" destId="{A53E106B-5D57-4E7E-A7AB-BA9EBF859041}" srcOrd="0" destOrd="0" presId="urn:microsoft.com/office/officeart/2005/8/layout/venn1"/>
    <dgm:cxn modelId="{922BB7A0-9A4E-417E-92F6-E6A1A7C1819C}" type="presParOf" srcId="{24CE8119-BA53-4118-B6D9-C02BDB8C8156}" destId="{061DD3EF-0965-44DC-9AAE-FF204DBEF92E}" srcOrd="1" destOrd="0" presId="urn:microsoft.com/office/officeart/2005/8/layout/venn1"/>
    <dgm:cxn modelId="{6E612268-E532-4C9B-85B4-98EA41D294CC}" type="presParOf" srcId="{24CE8119-BA53-4118-B6D9-C02BDB8C8156}" destId="{DBE7BF53-3DAD-48AA-83B0-75C1218C8CA3}" srcOrd="2" destOrd="0" presId="urn:microsoft.com/office/officeart/2005/8/layout/venn1"/>
    <dgm:cxn modelId="{1C49DEC2-436F-400D-8335-5F70AF5CA856}" type="presParOf" srcId="{24CE8119-BA53-4118-B6D9-C02BDB8C8156}" destId="{9CB82D68-2C02-4AC9-A9F6-B76ACA12FFDA}" srcOrd="3" destOrd="0" presId="urn:microsoft.com/office/officeart/2005/8/layout/venn1"/>
    <dgm:cxn modelId="{DEAD494E-8858-420F-B438-50E0E14C66E5}" type="presParOf" srcId="{24CE8119-BA53-4118-B6D9-C02BDB8C8156}" destId="{ED78FDC3-6843-4D1D-B8DA-CF5BA97B0C3F}" srcOrd="4" destOrd="0" presId="urn:microsoft.com/office/officeart/2005/8/layout/venn1"/>
    <dgm:cxn modelId="{D0D9103B-620E-49E7-B35D-19784D2F4BFD}" type="presParOf" srcId="{24CE8119-BA53-4118-B6D9-C02BDB8C8156}" destId="{5DFE1830-91A0-4D2E-8D6E-6AF49496CB7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A73D5-C85D-4ADC-B4AE-3F0780246D27}">
      <dsp:nvSpPr>
        <dsp:cNvPr id="0" name=""/>
        <dsp:cNvSpPr/>
      </dsp:nvSpPr>
      <dsp:spPr>
        <a:xfrm>
          <a:off x="2686050" y="1472776"/>
          <a:ext cx="1130299" cy="1130299"/>
        </a:xfrm>
        <a:prstGeom prst="ellipse">
          <a:avLst/>
        </a:prstGeom>
        <a:solidFill>
          <a:srgbClr val="C19A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AU" sz="3200" kern="1200" dirty="0">
              <a:latin typeface="Century Gothic" panose="020B0502020202020204" pitchFamily="34" charset="0"/>
            </a:rPr>
            <a:t>You</a:t>
          </a:r>
        </a:p>
      </dsp:txBody>
      <dsp:txXfrm>
        <a:off x="2851578" y="1638304"/>
        <a:ext cx="799243" cy="799243"/>
      </dsp:txXfrm>
    </dsp:sp>
    <dsp:sp modelId="{53DFB97B-6B36-4494-8147-5EB0449A224E}">
      <dsp:nvSpPr>
        <dsp:cNvPr id="0" name=""/>
        <dsp:cNvSpPr/>
      </dsp:nvSpPr>
      <dsp:spPr>
        <a:xfrm rot="16200000">
          <a:off x="3081242" y="1287174"/>
          <a:ext cx="339915" cy="31289"/>
        </a:xfrm>
        <a:custGeom>
          <a:avLst/>
          <a:gdLst/>
          <a:ahLst/>
          <a:cxnLst/>
          <a:rect l="0" t="0" r="0" b="0"/>
          <a:pathLst>
            <a:path>
              <a:moveTo>
                <a:pt x="0" y="15644"/>
              </a:moveTo>
              <a:lnTo>
                <a:pt x="339915" y="1564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242702" y="1294320"/>
        <a:ext cx="16995" cy="16995"/>
      </dsp:txXfrm>
    </dsp:sp>
    <dsp:sp modelId="{3B8F06EB-73C9-4D61-9B0C-5D5B2327C595}">
      <dsp:nvSpPr>
        <dsp:cNvPr id="0" name=""/>
        <dsp:cNvSpPr/>
      </dsp:nvSpPr>
      <dsp:spPr>
        <a:xfrm>
          <a:off x="2686050" y="2560"/>
          <a:ext cx="1130299" cy="1130299"/>
        </a:xfrm>
        <a:prstGeom prst="ellipse">
          <a:avLst/>
        </a:prstGeom>
        <a:solidFill>
          <a:srgbClr val="C19A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endParaRPr lang="en-AU" sz="5200" kern="1200" dirty="0"/>
        </a:p>
      </dsp:txBody>
      <dsp:txXfrm>
        <a:off x="2851578" y="168088"/>
        <a:ext cx="799243" cy="799243"/>
      </dsp:txXfrm>
    </dsp:sp>
    <dsp:sp modelId="{C474FF1F-E4B5-4883-98C9-C92D36501BA2}">
      <dsp:nvSpPr>
        <dsp:cNvPr id="0" name=""/>
        <dsp:cNvSpPr/>
      </dsp:nvSpPr>
      <dsp:spPr>
        <a:xfrm rot="19800000">
          <a:off x="3717864" y="1654728"/>
          <a:ext cx="339915" cy="31289"/>
        </a:xfrm>
        <a:custGeom>
          <a:avLst/>
          <a:gdLst/>
          <a:ahLst/>
          <a:cxnLst/>
          <a:rect l="0" t="0" r="0" b="0"/>
          <a:pathLst>
            <a:path>
              <a:moveTo>
                <a:pt x="0" y="15644"/>
              </a:moveTo>
              <a:lnTo>
                <a:pt x="339915" y="1564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879324" y="1661874"/>
        <a:ext cx="16995" cy="16995"/>
      </dsp:txXfrm>
    </dsp:sp>
    <dsp:sp modelId="{A818453F-1ABD-4097-A8EC-47D8074878BF}">
      <dsp:nvSpPr>
        <dsp:cNvPr id="0" name=""/>
        <dsp:cNvSpPr/>
      </dsp:nvSpPr>
      <dsp:spPr>
        <a:xfrm>
          <a:off x="3959294" y="737668"/>
          <a:ext cx="1130299" cy="1130299"/>
        </a:xfrm>
        <a:prstGeom prst="ellipse">
          <a:avLst/>
        </a:prstGeom>
        <a:solidFill>
          <a:srgbClr val="C19A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n-AU" sz="5200" kern="1200" dirty="0"/>
            <a:t> </a:t>
          </a:r>
        </a:p>
      </dsp:txBody>
      <dsp:txXfrm>
        <a:off x="4124822" y="903196"/>
        <a:ext cx="799243" cy="799243"/>
      </dsp:txXfrm>
    </dsp:sp>
    <dsp:sp modelId="{95293002-1927-47A3-8FF2-5691DA8B4CAF}">
      <dsp:nvSpPr>
        <dsp:cNvPr id="0" name=""/>
        <dsp:cNvSpPr/>
      </dsp:nvSpPr>
      <dsp:spPr>
        <a:xfrm rot="1800000">
          <a:off x="3717864" y="2389835"/>
          <a:ext cx="339915" cy="31289"/>
        </a:xfrm>
        <a:custGeom>
          <a:avLst/>
          <a:gdLst/>
          <a:ahLst/>
          <a:cxnLst/>
          <a:rect l="0" t="0" r="0" b="0"/>
          <a:pathLst>
            <a:path>
              <a:moveTo>
                <a:pt x="0" y="15644"/>
              </a:moveTo>
              <a:lnTo>
                <a:pt x="339915" y="1564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879324" y="2396982"/>
        <a:ext cx="16995" cy="16995"/>
      </dsp:txXfrm>
    </dsp:sp>
    <dsp:sp modelId="{9380B4F8-A905-4AD2-A213-53BF4BACF8C5}">
      <dsp:nvSpPr>
        <dsp:cNvPr id="0" name=""/>
        <dsp:cNvSpPr/>
      </dsp:nvSpPr>
      <dsp:spPr>
        <a:xfrm>
          <a:off x="3959294" y="2207884"/>
          <a:ext cx="1130299" cy="1130299"/>
        </a:xfrm>
        <a:prstGeom prst="ellipse">
          <a:avLst/>
        </a:prstGeom>
        <a:solidFill>
          <a:srgbClr val="C19A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endParaRPr lang="en-AU" sz="5200" kern="1200"/>
        </a:p>
      </dsp:txBody>
      <dsp:txXfrm>
        <a:off x="4124822" y="2373412"/>
        <a:ext cx="799243" cy="799243"/>
      </dsp:txXfrm>
    </dsp:sp>
    <dsp:sp modelId="{15F4F1E7-CA89-4EB0-A31E-272337DE9E22}">
      <dsp:nvSpPr>
        <dsp:cNvPr id="0" name=""/>
        <dsp:cNvSpPr/>
      </dsp:nvSpPr>
      <dsp:spPr>
        <a:xfrm rot="5400000">
          <a:off x="3081242" y="2757389"/>
          <a:ext cx="339915" cy="31289"/>
        </a:xfrm>
        <a:custGeom>
          <a:avLst/>
          <a:gdLst/>
          <a:ahLst/>
          <a:cxnLst/>
          <a:rect l="0" t="0" r="0" b="0"/>
          <a:pathLst>
            <a:path>
              <a:moveTo>
                <a:pt x="0" y="15644"/>
              </a:moveTo>
              <a:lnTo>
                <a:pt x="339915" y="1564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242702" y="2764536"/>
        <a:ext cx="16995" cy="16995"/>
      </dsp:txXfrm>
    </dsp:sp>
    <dsp:sp modelId="{286CBE8F-447D-4BC9-9848-FCC5ECAF421F}">
      <dsp:nvSpPr>
        <dsp:cNvPr id="0" name=""/>
        <dsp:cNvSpPr/>
      </dsp:nvSpPr>
      <dsp:spPr>
        <a:xfrm>
          <a:off x="2686050" y="2942992"/>
          <a:ext cx="1130299" cy="1130299"/>
        </a:xfrm>
        <a:prstGeom prst="ellipse">
          <a:avLst/>
        </a:prstGeom>
        <a:solidFill>
          <a:srgbClr val="C19A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n-AU" sz="5200" kern="1200" dirty="0"/>
            <a:t> </a:t>
          </a:r>
        </a:p>
      </dsp:txBody>
      <dsp:txXfrm>
        <a:off x="2851578" y="3108520"/>
        <a:ext cx="799243" cy="799243"/>
      </dsp:txXfrm>
    </dsp:sp>
    <dsp:sp modelId="{FF520CA8-4FDF-47CC-B90F-B5C214A3CFAF}">
      <dsp:nvSpPr>
        <dsp:cNvPr id="0" name=""/>
        <dsp:cNvSpPr/>
      </dsp:nvSpPr>
      <dsp:spPr>
        <a:xfrm rot="9000000">
          <a:off x="2444620" y="2389835"/>
          <a:ext cx="339915" cy="31289"/>
        </a:xfrm>
        <a:custGeom>
          <a:avLst/>
          <a:gdLst/>
          <a:ahLst/>
          <a:cxnLst/>
          <a:rect l="0" t="0" r="0" b="0"/>
          <a:pathLst>
            <a:path>
              <a:moveTo>
                <a:pt x="0" y="15644"/>
              </a:moveTo>
              <a:lnTo>
                <a:pt x="339915" y="1564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rot="10800000">
        <a:off x="2606080" y="2396982"/>
        <a:ext cx="16995" cy="16995"/>
      </dsp:txXfrm>
    </dsp:sp>
    <dsp:sp modelId="{3406C5F7-0564-4B2B-8A63-F9C1BFBE6F2D}">
      <dsp:nvSpPr>
        <dsp:cNvPr id="0" name=""/>
        <dsp:cNvSpPr/>
      </dsp:nvSpPr>
      <dsp:spPr>
        <a:xfrm>
          <a:off x="1412805" y="2207884"/>
          <a:ext cx="1130299" cy="1130299"/>
        </a:xfrm>
        <a:prstGeom prst="ellipse">
          <a:avLst/>
        </a:prstGeom>
        <a:solidFill>
          <a:srgbClr val="C19A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n-AU" sz="5200" kern="1200" dirty="0"/>
            <a:t> </a:t>
          </a:r>
        </a:p>
      </dsp:txBody>
      <dsp:txXfrm>
        <a:off x="1578333" y="2373412"/>
        <a:ext cx="799243" cy="799243"/>
      </dsp:txXfrm>
    </dsp:sp>
    <dsp:sp modelId="{337E9542-5DEC-430D-BD01-DEF010F7AD29}">
      <dsp:nvSpPr>
        <dsp:cNvPr id="0" name=""/>
        <dsp:cNvSpPr/>
      </dsp:nvSpPr>
      <dsp:spPr>
        <a:xfrm rot="12600000">
          <a:off x="2444620" y="1654728"/>
          <a:ext cx="339915" cy="31289"/>
        </a:xfrm>
        <a:custGeom>
          <a:avLst/>
          <a:gdLst/>
          <a:ahLst/>
          <a:cxnLst/>
          <a:rect l="0" t="0" r="0" b="0"/>
          <a:pathLst>
            <a:path>
              <a:moveTo>
                <a:pt x="0" y="15644"/>
              </a:moveTo>
              <a:lnTo>
                <a:pt x="339915" y="1564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rot="10800000">
        <a:off x="2606080" y="1661874"/>
        <a:ext cx="16995" cy="16995"/>
      </dsp:txXfrm>
    </dsp:sp>
    <dsp:sp modelId="{70171D0C-AFA3-4C0B-8D40-B7293E010337}">
      <dsp:nvSpPr>
        <dsp:cNvPr id="0" name=""/>
        <dsp:cNvSpPr/>
      </dsp:nvSpPr>
      <dsp:spPr>
        <a:xfrm>
          <a:off x="1412805" y="737668"/>
          <a:ext cx="1130299" cy="1130299"/>
        </a:xfrm>
        <a:prstGeom prst="ellipse">
          <a:avLst/>
        </a:prstGeom>
        <a:solidFill>
          <a:srgbClr val="C19A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endParaRPr lang="en-AU" sz="5200" kern="1200"/>
        </a:p>
      </dsp:txBody>
      <dsp:txXfrm>
        <a:off x="1578333" y="903196"/>
        <a:ext cx="799243" cy="7992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E106B-5D57-4E7E-A7AB-BA9EBF859041}">
      <dsp:nvSpPr>
        <dsp:cNvPr id="0" name=""/>
        <dsp:cNvSpPr/>
      </dsp:nvSpPr>
      <dsp:spPr>
        <a:xfrm>
          <a:off x="2013204" y="57933"/>
          <a:ext cx="2780791" cy="2780791"/>
        </a:xfrm>
        <a:prstGeom prst="ellipse">
          <a:avLst/>
        </a:prstGeom>
        <a:solidFill>
          <a:srgbClr val="D8C8A7">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AU" sz="3600" kern="1200" dirty="0">
              <a:latin typeface="Century Gothic" panose="020B0502020202020204" pitchFamily="34" charset="0"/>
            </a:rPr>
            <a:t>My story</a:t>
          </a:r>
        </a:p>
      </dsp:txBody>
      <dsp:txXfrm>
        <a:off x="2383976" y="544571"/>
        <a:ext cx="2039247" cy="1251356"/>
      </dsp:txXfrm>
    </dsp:sp>
    <dsp:sp modelId="{DBE7BF53-3DAD-48AA-83B0-75C1218C8CA3}">
      <dsp:nvSpPr>
        <dsp:cNvPr id="0" name=""/>
        <dsp:cNvSpPr/>
      </dsp:nvSpPr>
      <dsp:spPr>
        <a:xfrm>
          <a:off x="3016606" y="1795928"/>
          <a:ext cx="2780791" cy="2780791"/>
        </a:xfrm>
        <a:prstGeom prst="ellipse">
          <a:avLst/>
        </a:prstGeom>
        <a:solidFill>
          <a:srgbClr val="D8C8A7">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AU" sz="3600" kern="1200" dirty="0">
              <a:latin typeface="Century Gothic" panose="020B0502020202020204" pitchFamily="34" charset="0"/>
            </a:rPr>
            <a:t>God’s story</a:t>
          </a:r>
        </a:p>
      </dsp:txBody>
      <dsp:txXfrm>
        <a:off x="3867065" y="2514299"/>
        <a:ext cx="1668475" cy="1529435"/>
      </dsp:txXfrm>
    </dsp:sp>
    <dsp:sp modelId="{ED78FDC3-6843-4D1D-B8DA-CF5BA97B0C3F}">
      <dsp:nvSpPr>
        <dsp:cNvPr id="0" name=""/>
        <dsp:cNvSpPr/>
      </dsp:nvSpPr>
      <dsp:spPr>
        <a:xfrm>
          <a:off x="1009801" y="1795928"/>
          <a:ext cx="2780791" cy="2780791"/>
        </a:xfrm>
        <a:prstGeom prst="ellipse">
          <a:avLst/>
        </a:prstGeom>
        <a:solidFill>
          <a:srgbClr val="D8C8A7">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AU" sz="3600" kern="1200" dirty="0">
              <a:latin typeface="Century Gothic" panose="020B0502020202020204" pitchFamily="34" charset="0"/>
            </a:rPr>
            <a:t>Your story</a:t>
          </a:r>
        </a:p>
      </dsp:txBody>
      <dsp:txXfrm>
        <a:off x="1271659" y="2514299"/>
        <a:ext cx="1668475" cy="152943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6BC5D-073D-9EFA-0170-D55FB9AF45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E9550D3-6C40-C35C-D6EF-357ADBB2BC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90441FC-14C9-4A76-1DCE-4AD5DB8D8E6A}"/>
              </a:ext>
            </a:extLst>
          </p:cNvPr>
          <p:cNvSpPr>
            <a:spLocks noGrp="1"/>
          </p:cNvSpPr>
          <p:nvPr>
            <p:ph type="dt" sz="half" idx="10"/>
          </p:nvPr>
        </p:nvSpPr>
        <p:spPr/>
        <p:txBody>
          <a:bodyPr/>
          <a:lstStyle/>
          <a:p>
            <a:fld id="{B64BF7A4-F144-4724-A705-373AF2D78073}" type="datetimeFigureOut">
              <a:rPr lang="en-AU" smtClean="0"/>
              <a:t>21/08/2023</a:t>
            </a:fld>
            <a:endParaRPr lang="en-AU"/>
          </a:p>
        </p:txBody>
      </p:sp>
      <p:sp>
        <p:nvSpPr>
          <p:cNvPr id="5" name="Footer Placeholder 4">
            <a:extLst>
              <a:ext uri="{FF2B5EF4-FFF2-40B4-BE49-F238E27FC236}">
                <a16:creationId xmlns:a16="http://schemas.microsoft.com/office/drawing/2014/main" id="{5DCD9485-3775-FA96-C60B-CEE1BC2DECE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69DE794-ADBC-AA17-D5D5-3C67E951AC5D}"/>
              </a:ext>
            </a:extLst>
          </p:cNvPr>
          <p:cNvSpPr>
            <a:spLocks noGrp="1"/>
          </p:cNvSpPr>
          <p:nvPr>
            <p:ph type="sldNum" sz="quarter" idx="12"/>
          </p:nvPr>
        </p:nvSpPr>
        <p:spPr/>
        <p:txBody>
          <a:bodyPr/>
          <a:lstStyle/>
          <a:p>
            <a:fld id="{89B849B2-9357-48DA-B3ED-55DEC4AD2060}" type="slidenum">
              <a:rPr lang="en-AU" smtClean="0"/>
              <a:t>‹#›</a:t>
            </a:fld>
            <a:endParaRPr lang="en-AU"/>
          </a:p>
        </p:txBody>
      </p:sp>
    </p:spTree>
    <p:extLst>
      <p:ext uri="{BB962C8B-B14F-4D97-AF65-F5344CB8AC3E}">
        <p14:creationId xmlns:p14="http://schemas.microsoft.com/office/powerpoint/2010/main" val="1795205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DE788-580B-6C01-E085-C82B5B057A8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07A959E-5D89-16B3-3D92-CB7B6F3CAC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164E680-ABB5-2E09-FED5-39D44ED0BCBC}"/>
              </a:ext>
            </a:extLst>
          </p:cNvPr>
          <p:cNvSpPr>
            <a:spLocks noGrp="1"/>
          </p:cNvSpPr>
          <p:nvPr>
            <p:ph type="dt" sz="half" idx="10"/>
          </p:nvPr>
        </p:nvSpPr>
        <p:spPr/>
        <p:txBody>
          <a:bodyPr/>
          <a:lstStyle/>
          <a:p>
            <a:fld id="{B64BF7A4-F144-4724-A705-373AF2D78073}" type="datetimeFigureOut">
              <a:rPr lang="en-AU" smtClean="0"/>
              <a:t>21/08/2023</a:t>
            </a:fld>
            <a:endParaRPr lang="en-AU"/>
          </a:p>
        </p:txBody>
      </p:sp>
      <p:sp>
        <p:nvSpPr>
          <p:cNvPr id="5" name="Footer Placeholder 4">
            <a:extLst>
              <a:ext uri="{FF2B5EF4-FFF2-40B4-BE49-F238E27FC236}">
                <a16:creationId xmlns:a16="http://schemas.microsoft.com/office/drawing/2014/main" id="{7E492650-4DAC-0417-A649-61C76870C1F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276ED97-9F25-20A8-AD37-2590FB6FE80F}"/>
              </a:ext>
            </a:extLst>
          </p:cNvPr>
          <p:cNvSpPr>
            <a:spLocks noGrp="1"/>
          </p:cNvSpPr>
          <p:nvPr>
            <p:ph type="sldNum" sz="quarter" idx="12"/>
          </p:nvPr>
        </p:nvSpPr>
        <p:spPr/>
        <p:txBody>
          <a:bodyPr/>
          <a:lstStyle/>
          <a:p>
            <a:fld id="{89B849B2-9357-48DA-B3ED-55DEC4AD2060}" type="slidenum">
              <a:rPr lang="en-AU" smtClean="0"/>
              <a:t>‹#›</a:t>
            </a:fld>
            <a:endParaRPr lang="en-AU"/>
          </a:p>
        </p:txBody>
      </p:sp>
    </p:spTree>
    <p:extLst>
      <p:ext uri="{BB962C8B-B14F-4D97-AF65-F5344CB8AC3E}">
        <p14:creationId xmlns:p14="http://schemas.microsoft.com/office/powerpoint/2010/main" val="3482352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657A73-05DD-9425-DD93-CFD1FBC267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56FB851-98BD-AE3C-5B36-85E7C5DC57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D4E8BA3-6EA4-8652-6CE2-B1E74D9C57D2}"/>
              </a:ext>
            </a:extLst>
          </p:cNvPr>
          <p:cNvSpPr>
            <a:spLocks noGrp="1"/>
          </p:cNvSpPr>
          <p:nvPr>
            <p:ph type="dt" sz="half" idx="10"/>
          </p:nvPr>
        </p:nvSpPr>
        <p:spPr/>
        <p:txBody>
          <a:bodyPr/>
          <a:lstStyle/>
          <a:p>
            <a:fld id="{B64BF7A4-F144-4724-A705-373AF2D78073}" type="datetimeFigureOut">
              <a:rPr lang="en-AU" smtClean="0"/>
              <a:t>21/08/2023</a:t>
            </a:fld>
            <a:endParaRPr lang="en-AU"/>
          </a:p>
        </p:txBody>
      </p:sp>
      <p:sp>
        <p:nvSpPr>
          <p:cNvPr id="5" name="Footer Placeholder 4">
            <a:extLst>
              <a:ext uri="{FF2B5EF4-FFF2-40B4-BE49-F238E27FC236}">
                <a16:creationId xmlns:a16="http://schemas.microsoft.com/office/drawing/2014/main" id="{702EF7B0-660C-9859-8CAE-0F780698083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1677013-B616-A2F7-4E36-C611CE0273A3}"/>
              </a:ext>
            </a:extLst>
          </p:cNvPr>
          <p:cNvSpPr>
            <a:spLocks noGrp="1"/>
          </p:cNvSpPr>
          <p:nvPr>
            <p:ph type="sldNum" sz="quarter" idx="12"/>
          </p:nvPr>
        </p:nvSpPr>
        <p:spPr/>
        <p:txBody>
          <a:bodyPr/>
          <a:lstStyle/>
          <a:p>
            <a:fld id="{89B849B2-9357-48DA-B3ED-55DEC4AD2060}" type="slidenum">
              <a:rPr lang="en-AU" smtClean="0"/>
              <a:t>‹#›</a:t>
            </a:fld>
            <a:endParaRPr lang="en-AU"/>
          </a:p>
        </p:txBody>
      </p:sp>
    </p:spTree>
    <p:extLst>
      <p:ext uri="{BB962C8B-B14F-4D97-AF65-F5344CB8AC3E}">
        <p14:creationId xmlns:p14="http://schemas.microsoft.com/office/powerpoint/2010/main" val="187535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74DA6-E9CE-2451-5A84-321E87A461F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E8863F9-5DA9-6B81-A1D8-F83AB76F5F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2D2BEB4-4F24-C50F-F24F-13DF6A9561A1}"/>
              </a:ext>
            </a:extLst>
          </p:cNvPr>
          <p:cNvSpPr>
            <a:spLocks noGrp="1"/>
          </p:cNvSpPr>
          <p:nvPr>
            <p:ph type="dt" sz="half" idx="10"/>
          </p:nvPr>
        </p:nvSpPr>
        <p:spPr/>
        <p:txBody>
          <a:bodyPr/>
          <a:lstStyle/>
          <a:p>
            <a:fld id="{B64BF7A4-F144-4724-A705-373AF2D78073}" type="datetimeFigureOut">
              <a:rPr lang="en-AU" smtClean="0"/>
              <a:t>21/08/2023</a:t>
            </a:fld>
            <a:endParaRPr lang="en-AU"/>
          </a:p>
        </p:txBody>
      </p:sp>
      <p:sp>
        <p:nvSpPr>
          <p:cNvPr id="5" name="Footer Placeholder 4">
            <a:extLst>
              <a:ext uri="{FF2B5EF4-FFF2-40B4-BE49-F238E27FC236}">
                <a16:creationId xmlns:a16="http://schemas.microsoft.com/office/drawing/2014/main" id="{70FD0403-10E4-39F6-5560-8778D6382A3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DB43666-E470-6BA2-0B55-1447D168F6A0}"/>
              </a:ext>
            </a:extLst>
          </p:cNvPr>
          <p:cNvSpPr>
            <a:spLocks noGrp="1"/>
          </p:cNvSpPr>
          <p:nvPr>
            <p:ph type="sldNum" sz="quarter" idx="12"/>
          </p:nvPr>
        </p:nvSpPr>
        <p:spPr/>
        <p:txBody>
          <a:bodyPr/>
          <a:lstStyle/>
          <a:p>
            <a:fld id="{89B849B2-9357-48DA-B3ED-55DEC4AD2060}" type="slidenum">
              <a:rPr lang="en-AU" smtClean="0"/>
              <a:t>‹#›</a:t>
            </a:fld>
            <a:endParaRPr lang="en-AU"/>
          </a:p>
        </p:txBody>
      </p:sp>
    </p:spTree>
    <p:extLst>
      <p:ext uri="{BB962C8B-B14F-4D97-AF65-F5344CB8AC3E}">
        <p14:creationId xmlns:p14="http://schemas.microsoft.com/office/powerpoint/2010/main" val="419528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E4F0-F03B-8157-9CD8-C5FC7815E9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C9E3BB4-9FAD-8486-4319-D18ADBAE6A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D4ABC7-DAF9-C4C9-24D7-6446D3D0DDC3}"/>
              </a:ext>
            </a:extLst>
          </p:cNvPr>
          <p:cNvSpPr>
            <a:spLocks noGrp="1"/>
          </p:cNvSpPr>
          <p:nvPr>
            <p:ph type="dt" sz="half" idx="10"/>
          </p:nvPr>
        </p:nvSpPr>
        <p:spPr/>
        <p:txBody>
          <a:bodyPr/>
          <a:lstStyle/>
          <a:p>
            <a:fld id="{B64BF7A4-F144-4724-A705-373AF2D78073}" type="datetimeFigureOut">
              <a:rPr lang="en-AU" smtClean="0"/>
              <a:t>21/08/2023</a:t>
            </a:fld>
            <a:endParaRPr lang="en-AU"/>
          </a:p>
        </p:txBody>
      </p:sp>
      <p:sp>
        <p:nvSpPr>
          <p:cNvPr id="5" name="Footer Placeholder 4">
            <a:extLst>
              <a:ext uri="{FF2B5EF4-FFF2-40B4-BE49-F238E27FC236}">
                <a16:creationId xmlns:a16="http://schemas.microsoft.com/office/drawing/2014/main" id="{96B1DF50-C6B0-4097-9F8D-457275F1769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A9050B4-DB9D-7FB6-6125-3FE072D920B5}"/>
              </a:ext>
            </a:extLst>
          </p:cNvPr>
          <p:cNvSpPr>
            <a:spLocks noGrp="1"/>
          </p:cNvSpPr>
          <p:nvPr>
            <p:ph type="sldNum" sz="quarter" idx="12"/>
          </p:nvPr>
        </p:nvSpPr>
        <p:spPr/>
        <p:txBody>
          <a:bodyPr/>
          <a:lstStyle/>
          <a:p>
            <a:fld id="{89B849B2-9357-48DA-B3ED-55DEC4AD2060}" type="slidenum">
              <a:rPr lang="en-AU" smtClean="0"/>
              <a:t>‹#›</a:t>
            </a:fld>
            <a:endParaRPr lang="en-AU"/>
          </a:p>
        </p:txBody>
      </p:sp>
    </p:spTree>
    <p:extLst>
      <p:ext uri="{BB962C8B-B14F-4D97-AF65-F5344CB8AC3E}">
        <p14:creationId xmlns:p14="http://schemas.microsoft.com/office/powerpoint/2010/main" val="139680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45D6-9A0D-D636-F746-A3AC1114C44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062DEA5-2BA9-CDD9-CBAB-DA70E29ED1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69D034A-0467-A211-639B-426270FF64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E65E818-33F8-E5E5-B253-9E1D718C054C}"/>
              </a:ext>
            </a:extLst>
          </p:cNvPr>
          <p:cNvSpPr>
            <a:spLocks noGrp="1"/>
          </p:cNvSpPr>
          <p:nvPr>
            <p:ph type="dt" sz="half" idx="10"/>
          </p:nvPr>
        </p:nvSpPr>
        <p:spPr/>
        <p:txBody>
          <a:bodyPr/>
          <a:lstStyle/>
          <a:p>
            <a:fld id="{B64BF7A4-F144-4724-A705-373AF2D78073}" type="datetimeFigureOut">
              <a:rPr lang="en-AU" smtClean="0"/>
              <a:t>21/08/2023</a:t>
            </a:fld>
            <a:endParaRPr lang="en-AU"/>
          </a:p>
        </p:txBody>
      </p:sp>
      <p:sp>
        <p:nvSpPr>
          <p:cNvPr id="6" name="Footer Placeholder 5">
            <a:extLst>
              <a:ext uri="{FF2B5EF4-FFF2-40B4-BE49-F238E27FC236}">
                <a16:creationId xmlns:a16="http://schemas.microsoft.com/office/drawing/2014/main" id="{98C50995-AAFB-2279-2515-4C3F1270560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177B3E3-CC41-3916-F729-3235B29B3530}"/>
              </a:ext>
            </a:extLst>
          </p:cNvPr>
          <p:cNvSpPr>
            <a:spLocks noGrp="1"/>
          </p:cNvSpPr>
          <p:nvPr>
            <p:ph type="sldNum" sz="quarter" idx="12"/>
          </p:nvPr>
        </p:nvSpPr>
        <p:spPr/>
        <p:txBody>
          <a:bodyPr/>
          <a:lstStyle/>
          <a:p>
            <a:fld id="{89B849B2-9357-48DA-B3ED-55DEC4AD2060}" type="slidenum">
              <a:rPr lang="en-AU" smtClean="0"/>
              <a:t>‹#›</a:t>
            </a:fld>
            <a:endParaRPr lang="en-AU"/>
          </a:p>
        </p:txBody>
      </p:sp>
    </p:spTree>
    <p:extLst>
      <p:ext uri="{BB962C8B-B14F-4D97-AF65-F5344CB8AC3E}">
        <p14:creationId xmlns:p14="http://schemas.microsoft.com/office/powerpoint/2010/main" val="365498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16B1-2D46-099C-EBA1-3D5049ABDE3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CF75B60-880F-041D-254C-B7398CA91B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A85B30-9CD5-E6CB-9232-A60770B8BB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24EF480-56CD-9C66-9898-4C99A35E05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B549D1-6132-EBFE-927A-3AC64EE9CD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A8D7C97-C167-CB49-E52D-34582A341C76}"/>
              </a:ext>
            </a:extLst>
          </p:cNvPr>
          <p:cNvSpPr>
            <a:spLocks noGrp="1"/>
          </p:cNvSpPr>
          <p:nvPr>
            <p:ph type="dt" sz="half" idx="10"/>
          </p:nvPr>
        </p:nvSpPr>
        <p:spPr/>
        <p:txBody>
          <a:bodyPr/>
          <a:lstStyle/>
          <a:p>
            <a:fld id="{B64BF7A4-F144-4724-A705-373AF2D78073}" type="datetimeFigureOut">
              <a:rPr lang="en-AU" smtClean="0"/>
              <a:t>21/08/2023</a:t>
            </a:fld>
            <a:endParaRPr lang="en-AU"/>
          </a:p>
        </p:txBody>
      </p:sp>
      <p:sp>
        <p:nvSpPr>
          <p:cNvPr id="8" name="Footer Placeholder 7">
            <a:extLst>
              <a:ext uri="{FF2B5EF4-FFF2-40B4-BE49-F238E27FC236}">
                <a16:creationId xmlns:a16="http://schemas.microsoft.com/office/drawing/2014/main" id="{C2053D53-20F1-7ACF-C5D1-DFAEEC28805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696700C-A416-1AEC-3193-64162F51C4D1}"/>
              </a:ext>
            </a:extLst>
          </p:cNvPr>
          <p:cNvSpPr>
            <a:spLocks noGrp="1"/>
          </p:cNvSpPr>
          <p:nvPr>
            <p:ph type="sldNum" sz="quarter" idx="12"/>
          </p:nvPr>
        </p:nvSpPr>
        <p:spPr/>
        <p:txBody>
          <a:bodyPr/>
          <a:lstStyle/>
          <a:p>
            <a:fld id="{89B849B2-9357-48DA-B3ED-55DEC4AD2060}" type="slidenum">
              <a:rPr lang="en-AU" smtClean="0"/>
              <a:t>‹#›</a:t>
            </a:fld>
            <a:endParaRPr lang="en-AU"/>
          </a:p>
        </p:txBody>
      </p:sp>
    </p:spTree>
    <p:extLst>
      <p:ext uri="{BB962C8B-B14F-4D97-AF65-F5344CB8AC3E}">
        <p14:creationId xmlns:p14="http://schemas.microsoft.com/office/powerpoint/2010/main" val="1293930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18B4-439B-5B0D-E04F-55415D50D42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9A10599-DD92-CB56-F7FB-0A75E047B30A}"/>
              </a:ext>
            </a:extLst>
          </p:cNvPr>
          <p:cNvSpPr>
            <a:spLocks noGrp="1"/>
          </p:cNvSpPr>
          <p:nvPr>
            <p:ph type="dt" sz="half" idx="10"/>
          </p:nvPr>
        </p:nvSpPr>
        <p:spPr/>
        <p:txBody>
          <a:bodyPr/>
          <a:lstStyle/>
          <a:p>
            <a:fld id="{B64BF7A4-F144-4724-A705-373AF2D78073}" type="datetimeFigureOut">
              <a:rPr lang="en-AU" smtClean="0"/>
              <a:t>21/08/2023</a:t>
            </a:fld>
            <a:endParaRPr lang="en-AU"/>
          </a:p>
        </p:txBody>
      </p:sp>
      <p:sp>
        <p:nvSpPr>
          <p:cNvPr id="4" name="Footer Placeholder 3">
            <a:extLst>
              <a:ext uri="{FF2B5EF4-FFF2-40B4-BE49-F238E27FC236}">
                <a16:creationId xmlns:a16="http://schemas.microsoft.com/office/drawing/2014/main" id="{6065B133-7708-95CE-6618-35BF0B900FC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5921CEB-7CA6-91A8-AD8E-ABF30220A34C}"/>
              </a:ext>
            </a:extLst>
          </p:cNvPr>
          <p:cNvSpPr>
            <a:spLocks noGrp="1"/>
          </p:cNvSpPr>
          <p:nvPr>
            <p:ph type="sldNum" sz="quarter" idx="12"/>
          </p:nvPr>
        </p:nvSpPr>
        <p:spPr/>
        <p:txBody>
          <a:bodyPr/>
          <a:lstStyle/>
          <a:p>
            <a:fld id="{89B849B2-9357-48DA-B3ED-55DEC4AD2060}" type="slidenum">
              <a:rPr lang="en-AU" smtClean="0"/>
              <a:t>‹#›</a:t>
            </a:fld>
            <a:endParaRPr lang="en-AU"/>
          </a:p>
        </p:txBody>
      </p:sp>
    </p:spTree>
    <p:extLst>
      <p:ext uri="{BB962C8B-B14F-4D97-AF65-F5344CB8AC3E}">
        <p14:creationId xmlns:p14="http://schemas.microsoft.com/office/powerpoint/2010/main" val="356847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0E846C-61F4-5E46-5406-1BB4F3AC9342}"/>
              </a:ext>
            </a:extLst>
          </p:cNvPr>
          <p:cNvSpPr>
            <a:spLocks noGrp="1"/>
          </p:cNvSpPr>
          <p:nvPr>
            <p:ph type="dt" sz="half" idx="10"/>
          </p:nvPr>
        </p:nvSpPr>
        <p:spPr/>
        <p:txBody>
          <a:bodyPr/>
          <a:lstStyle/>
          <a:p>
            <a:fld id="{B64BF7A4-F144-4724-A705-373AF2D78073}" type="datetimeFigureOut">
              <a:rPr lang="en-AU" smtClean="0"/>
              <a:t>21/08/2023</a:t>
            </a:fld>
            <a:endParaRPr lang="en-AU"/>
          </a:p>
        </p:txBody>
      </p:sp>
      <p:sp>
        <p:nvSpPr>
          <p:cNvPr id="3" name="Footer Placeholder 2">
            <a:extLst>
              <a:ext uri="{FF2B5EF4-FFF2-40B4-BE49-F238E27FC236}">
                <a16:creationId xmlns:a16="http://schemas.microsoft.com/office/drawing/2014/main" id="{CF92ABEC-CBE6-F653-BD45-4A0CD69FCBA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21C0E0F-FFA0-2006-7331-61EDD1EADA1F}"/>
              </a:ext>
            </a:extLst>
          </p:cNvPr>
          <p:cNvSpPr>
            <a:spLocks noGrp="1"/>
          </p:cNvSpPr>
          <p:nvPr>
            <p:ph type="sldNum" sz="quarter" idx="12"/>
          </p:nvPr>
        </p:nvSpPr>
        <p:spPr/>
        <p:txBody>
          <a:bodyPr/>
          <a:lstStyle/>
          <a:p>
            <a:fld id="{89B849B2-9357-48DA-B3ED-55DEC4AD2060}" type="slidenum">
              <a:rPr lang="en-AU" smtClean="0"/>
              <a:t>‹#›</a:t>
            </a:fld>
            <a:endParaRPr lang="en-AU"/>
          </a:p>
        </p:txBody>
      </p:sp>
    </p:spTree>
    <p:extLst>
      <p:ext uri="{BB962C8B-B14F-4D97-AF65-F5344CB8AC3E}">
        <p14:creationId xmlns:p14="http://schemas.microsoft.com/office/powerpoint/2010/main" val="221326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ECDC5-DA83-800F-6C1D-C4051690B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E0E5872-5955-AD53-6457-CA3AF0470F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021A6FB-2C54-DFB9-4E1E-56600C7DB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0B1472-8C1C-2CE7-03B7-3DA204E94EBF}"/>
              </a:ext>
            </a:extLst>
          </p:cNvPr>
          <p:cNvSpPr>
            <a:spLocks noGrp="1"/>
          </p:cNvSpPr>
          <p:nvPr>
            <p:ph type="dt" sz="half" idx="10"/>
          </p:nvPr>
        </p:nvSpPr>
        <p:spPr/>
        <p:txBody>
          <a:bodyPr/>
          <a:lstStyle/>
          <a:p>
            <a:fld id="{B64BF7A4-F144-4724-A705-373AF2D78073}" type="datetimeFigureOut">
              <a:rPr lang="en-AU" smtClean="0"/>
              <a:t>21/08/2023</a:t>
            </a:fld>
            <a:endParaRPr lang="en-AU"/>
          </a:p>
        </p:txBody>
      </p:sp>
      <p:sp>
        <p:nvSpPr>
          <p:cNvPr id="6" name="Footer Placeholder 5">
            <a:extLst>
              <a:ext uri="{FF2B5EF4-FFF2-40B4-BE49-F238E27FC236}">
                <a16:creationId xmlns:a16="http://schemas.microsoft.com/office/drawing/2014/main" id="{600F339C-881C-1AF8-0B8E-5E385BD664E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161CC09-AA6F-58E2-B93E-5AE1789F45B8}"/>
              </a:ext>
            </a:extLst>
          </p:cNvPr>
          <p:cNvSpPr>
            <a:spLocks noGrp="1"/>
          </p:cNvSpPr>
          <p:nvPr>
            <p:ph type="sldNum" sz="quarter" idx="12"/>
          </p:nvPr>
        </p:nvSpPr>
        <p:spPr/>
        <p:txBody>
          <a:bodyPr/>
          <a:lstStyle/>
          <a:p>
            <a:fld id="{89B849B2-9357-48DA-B3ED-55DEC4AD2060}" type="slidenum">
              <a:rPr lang="en-AU" smtClean="0"/>
              <a:t>‹#›</a:t>
            </a:fld>
            <a:endParaRPr lang="en-AU"/>
          </a:p>
        </p:txBody>
      </p:sp>
    </p:spTree>
    <p:extLst>
      <p:ext uri="{BB962C8B-B14F-4D97-AF65-F5344CB8AC3E}">
        <p14:creationId xmlns:p14="http://schemas.microsoft.com/office/powerpoint/2010/main" val="3114924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3232B-4132-C760-3D36-88E830FDD6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90569ED-6931-E6E6-A14E-80308097AD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954B17F-D332-B6AE-9304-01CBBEAEB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7D0F70-7D00-DA5B-B0DD-C021B52BAE0E}"/>
              </a:ext>
            </a:extLst>
          </p:cNvPr>
          <p:cNvSpPr>
            <a:spLocks noGrp="1"/>
          </p:cNvSpPr>
          <p:nvPr>
            <p:ph type="dt" sz="half" idx="10"/>
          </p:nvPr>
        </p:nvSpPr>
        <p:spPr/>
        <p:txBody>
          <a:bodyPr/>
          <a:lstStyle/>
          <a:p>
            <a:fld id="{B64BF7A4-F144-4724-A705-373AF2D78073}" type="datetimeFigureOut">
              <a:rPr lang="en-AU" smtClean="0"/>
              <a:t>21/08/2023</a:t>
            </a:fld>
            <a:endParaRPr lang="en-AU"/>
          </a:p>
        </p:txBody>
      </p:sp>
      <p:sp>
        <p:nvSpPr>
          <p:cNvPr id="6" name="Footer Placeholder 5">
            <a:extLst>
              <a:ext uri="{FF2B5EF4-FFF2-40B4-BE49-F238E27FC236}">
                <a16:creationId xmlns:a16="http://schemas.microsoft.com/office/drawing/2014/main" id="{1A65007C-610F-BCBB-E53C-BE35B4B56F3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136A7EE-7E92-474E-862B-8C9C46982577}"/>
              </a:ext>
            </a:extLst>
          </p:cNvPr>
          <p:cNvSpPr>
            <a:spLocks noGrp="1"/>
          </p:cNvSpPr>
          <p:nvPr>
            <p:ph type="sldNum" sz="quarter" idx="12"/>
          </p:nvPr>
        </p:nvSpPr>
        <p:spPr/>
        <p:txBody>
          <a:bodyPr/>
          <a:lstStyle/>
          <a:p>
            <a:fld id="{89B849B2-9357-48DA-B3ED-55DEC4AD2060}" type="slidenum">
              <a:rPr lang="en-AU" smtClean="0"/>
              <a:t>‹#›</a:t>
            </a:fld>
            <a:endParaRPr lang="en-AU"/>
          </a:p>
        </p:txBody>
      </p:sp>
    </p:spTree>
    <p:extLst>
      <p:ext uri="{BB962C8B-B14F-4D97-AF65-F5344CB8AC3E}">
        <p14:creationId xmlns:p14="http://schemas.microsoft.com/office/powerpoint/2010/main" val="306507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C3BD8E-E1BE-72BD-B01F-A9D69E5211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F717664-2E38-1B3A-32E5-AB3DBC3340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ED25B6B-5210-B9AA-2A73-9BF9B112C7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BF7A4-F144-4724-A705-373AF2D78073}" type="datetimeFigureOut">
              <a:rPr lang="en-AU" smtClean="0"/>
              <a:t>21/08/2023</a:t>
            </a:fld>
            <a:endParaRPr lang="en-AU"/>
          </a:p>
        </p:txBody>
      </p:sp>
      <p:sp>
        <p:nvSpPr>
          <p:cNvPr id="5" name="Footer Placeholder 4">
            <a:extLst>
              <a:ext uri="{FF2B5EF4-FFF2-40B4-BE49-F238E27FC236}">
                <a16:creationId xmlns:a16="http://schemas.microsoft.com/office/drawing/2014/main" id="{188F9D39-1E87-2FC1-6FBB-4314EC8DD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A67FA01-A52E-02A2-1AA9-04788E65FC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849B2-9357-48DA-B3ED-55DEC4AD2060}" type="slidenum">
              <a:rPr lang="en-AU" smtClean="0"/>
              <a:t>‹#›</a:t>
            </a:fld>
            <a:endParaRPr lang="en-AU"/>
          </a:p>
        </p:txBody>
      </p:sp>
    </p:spTree>
    <p:extLst>
      <p:ext uri="{BB962C8B-B14F-4D97-AF65-F5344CB8AC3E}">
        <p14:creationId xmlns:p14="http://schemas.microsoft.com/office/powerpoint/2010/main" val="6525744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ovements.net/411"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www.theword121.com/" TargetMode="External"/><Relationship Id="rId4" Type="http://schemas.openxmlformats.org/officeDocument/2006/relationships/hyperlink" Target="https://saturatetheworld.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togethernetwork.com.au/hope-groups"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ripple-effect.net.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8ItCE0l9MU0?feature=oembed"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_Ozk3bgYN8o?feature=oembed"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men holding cups&#10;&#10;Description automatically generated">
            <a:extLst>
              <a:ext uri="{FF2B5EF4-FFF2-40B4-BE49-F238E27FC236}">
                <a16:creationId xmlns:a16="http://schemas.microsoft.com/office/drawing/2014/main" id="{805AB78D-A645-E165-0462-AFB6840885C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896" y="0"/>
            <a:ext cx="12190208" cy="6858000"/>
          </a:xfrm>
          <a:prstGeom prst="rect">
            <a:avLst/>
          </a:prstGeom>
        </p:spPr>
      </p:pic>
    </p:spTree>
    <p:extLst>
      <p:ext uri="{BB962C8B-B14F-4D97-AF65-F5344CB8AC3E}">
        <p14:creationId xmlns:p14="http://schemas.microsoft.com/office/powerpoint/2010/main" val="397893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mputer mouse&#10;&#10;Description automatically generated">
            <a:extLst>
              <a:ext uri="{FF2B5EF4-FFF2-40B4-BE49-F238E27FC236}">
                <a16:creationId xmlns:a16="http://schemas.microsoft.com/office/drawing/2014/main" id="{35D1A417-376A-230D-D347-8A04A2300AC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19" y="0"/>
            <a:ext cx="12187162" cy="6858000"/>
          </a:xfrm>
          <a:prstGeom prst="rect">
            <a:avLst/>
          </a:prstGeom>
        </p:spPr>
      </p:pic>
      <p:sp>
        <p:nvSpPr>
          <p:cNvPr id="3" name="Content Placeholder 2">
            <a:extLst>
              <a:ext uri="{FF2B5EF4-FFF2-40B4-BE49-F238E27FC236}">
                <a16:creationId xmlns:a16="http://schemas.microsoft.com/office/drawing/2014/main" id="{42DB6D9C-D58F-460F-953D-06252448CA20}"/>
              </a:ext>
            </a:extLst>
          </p:cNvPr>
          <p:cNvSpPr>
            <a:spLocks noGrp="1"/>
          </p:cNvSpPr>
          <p:nvPr>
            <p:ph idx="1"/>
          </p:nvPr>
        </p:nvSpPr>
        <p:spPr>
          <a:xfrm>
            <a:off x="868219" y="780517"/>
            <a:ext cx="9643657" cy="863125"/>
          </a:xfrm>
        </p:spPr>
        <p:txBody>
          <a:bodyPr>
            <a:noAutofit/>
          </a:bodyPr>
          <a:lstStyle/>
          <a:p>
            <a:pPr marL="0" indent="0">
              <a:lnSpc>
                <a:spcPct val="130000"/>
              </a:lnSpc>
              <a:spcBef>
                <a:spcPts val="200"/>
              </a:spcBef>
              <a:buNone/>
            </a:pPr>
            <a:r>
              <a:rPr lang="en-AU" sz="5400" b="1" dirty="0">
                <a:solidFill>
                  <a:srgbClr val="C19A7D"/>
                </a:solidFill>
                <a:latin typeface="Century Gothic" panose="020B0502020202020204" pitchFamily="34" charset="0"/>
                <a:ea typeface="Times New Roman" panose="02020603050405020304" pitchFamily="18" charset="0"/>
                <a:cs typeface="Times New Roman" panose="02020603050405020304" pitchFamily="18" charset="0"/>
              </a:rPr>
              <a:t>3. WHAT?</a:t>
            </a:r>
          </a:p>
        </p:txBody>
      </p:sp>
      <p:sp>
        <p:nvSpPr>
          <p:cNvPr id="4" name="Content Placeholder 2">
            <a:extLst>
              <a:ext uri="{FF2B5EF4-FFF2-40B4-BE49-F238E27FC236}">
                <a16:creationId xmlns:a16="http://schemas.microsoft.com/office/drawing/2014/main" id="{AD249856-9A58-DFF9-ABF1-37E4953E6EB9}"/>
              </a:ext>
            </a:extLst>
          </p:cNvPr>
          <p:cNvSpPr txBox="1">
            <a:spLocks/>
          </p:cNvSpPr>
          <p:nvPr/>
        </p:nvSpPr>
        <p:spPr>
          <a:xfrm>
            <a:off x="2706253" y="2424157"/>
            <a:ext cx="8489427" cy="2706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200"/>
              </a:spcBef>
              <a:buFont typeface="Arial" panose="020B0604020202020204" pitchFamily="34" charset="0"/>
              <a:buNone/>
            </a:pPr>
            <a:r>
              <a:rPr lang="en-AU" sz="3000" b="1" dirty="0">
                <a:latin typeface="Century Gothic" panose="020B0502020202020204" pitchFamily="34" charset="0"/>
                <a:ea typeface="Times New Roman" panose="02020603050405020304" pitchFamily="18" charset="0"/>
                <a:cs typeface="Times New Roman" panose="02020603050405020304" pitchFamily="18" charset="0"/>
              </a:rPr>
              <a:t>Practise gospel fluency!</a:t>
            </a:r>
          </a:p>
          <a:p>
            <a:pPr marL="0" indent="0">
              <a:lnSpc>
                <a:spcPct val="130000"/>
              </a:lnSpc>
              <a:spcBef>
                <a:spcPts val="200"/>
              </a:spcBef>
              <a:buFont typeface="Arial" panose="020B0604020202020204" pitchFamily="34" charset="0"/>
              <a:buNone/>
            </a:pPr>
            <a:endParaRPr lang="en-AU" sz="3000" b="1" dirty="0">
              <a:ea typeface="Times New Roman" panose="02020603050405020304" pitchFamily="18" charset="0"/>
              <a:cs typeface="Times New Roman" panose="02020603050405020304" pitchFamily="18" charset="0"/>
            </a:endParaRPr>
          </a:p>
          <a:p>
            <a:pPr marL="0" indent="0">
              <a:lnSpc>
                <a:spcPct val="130000"/>
              </a:lnSpc>
              <a:spcBef>
                <a:spcPts val="200"/>
              </a:spcBef>
              <a:buFont typeface="Arial" panose="020B0604020202020204" pitchFamily="34" charset="0"/>
              <a:buNone/>
            </a:pPr>
            <a:r>
              <a:rPr lang="en-AU" sz="3000" b="1" dirty="0">
                <a:latin typeface="Century Gothic" panose="020B0502020202020204" pitchFamily="34" charset="0"/>
                <a:ea typeface="Times New Roman" panose="02020603050405020304" pitchFamily="18" charset="0"/>
                <a:cs typeface="Times New Roman" panose="02020603050405020304" pitchFamily="18" charset="0"/>
              </a:rPr>
              <a:t>Generous listening (1 Peter 3:13–17)</a:t>
            </a:r>
          </a:p>
          <a:p>
            <a:pPr marL="0" indent="0">
              <a:lnSpc>
                <a:spcPct val="130000"/>
              </a:lnSpc>
              <a:spcBef>
                <a:spcPts val="200"/>
              </a:spcBef>
              <a:buFont typeface="Arial" panose="020B0604020202020204" pitchFamily="34" charset="0"/>
              <a:buNone/>
            </a:pPr>
            <a:endParaRPr lang="en-AU" sz="4800" b="1"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704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mputer mouse&#10;&#10;Description automatically generated">
            <a:extLst>
              <a:ext uri="{FF2B5EF4-FFF2-40B4-BE49-F238E27FC236}">
                <a16:creationId xmlns:a16="http://schemas.microsoft.com/office/drawing/2014/main" id="{F0EC63EE-CE95-05E6-8E20-8637FA883BC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19" y="0"/>
            <a:ext cx="12187162" cy="6858000"/>
          </a:xfrm>
          <a:prstGeom prst="rect">
            <a:avLst/>
          </a:prstGeom>
        </p:spPr>
      </p:pic>
      <p:sp>
        <p:nvSpPr>
          <p:cNvPr id="3" name="Content Placeholder 2">
            <a:extLst>
              <a:ext uri="{FF2B5EF4-FFF2-40B4-BE49-F238E27FC236}">
                <a16:creationId xmlns:a16="http://schemas.microsoft.com/office/drawing/2014/main" id="{42DB6D9C-D58F-460F-953D-06252448CA20}"/>
              </a:ext>
            </a:extLst>
          </p:cNvPr>
          <p:cNvSpPr>
            <a:spLocks noGrp="1"/>
          </p:cNvSpPr>
          <p:nvPr>
            <p:ph idx="1"/>
          </p:nvPr>
        </p:nvSpPr>
        <p:spPr>
          <a:xfrm>
            <a:off x="874713" y="773692"/>
            <a:ext cx="9643657" cy="915919"/>
          </a:xfrm>
        </p:spPr>
        <p:txBody>
          <a:bodyPr>
            <a:noAutofit/>
          </a:bodyPr>
          <a:lstStyle/>
          <a:p>
            <a:pPr marL="0" indent="0">
              <a:lnSpc>
                <a:spcPct val="130000"/>
              </a:lnSpc>
              <a:spcBef>
                <a:spcPts val="200"/>
              </a:spcBef>
              <a:buNone/>
            </a:pPr>
            <a:r>
              <a:rPr lang="en-AU" sz="5400" b="1" dirty="0">
                <a:solidFill>
                  <a:srgbClr val="C19A7D"/>
                </a:solidFill>
                <a:latin typeface="Century Gothic" panose="020B0502020202020204" pitchFamily="34" charset="0"/>
                <a:ea typeface="Times New Roman" panose="02020603050405020304" pitchFamily="18" charset="0"/>
                <a:cs typeface="Times New Roman" panose="02020603050405020304" pitchFamily="18" charset="0"/>
              </a:rPr>
              <a:t>3. WHAT?</a:t>
            </a:r>
          </a:p>
        </p:txBody>
      </p:sp>
      <p:sp>
        <p:nvSpPr>
          <p:cNvPr id="4" name="Content Placeholder 2">
            <a:extLst>
              <a:ext uri="{FF2B5EF4-FFF2-40B4-BE49-F238E27FC236}">
                <a16:creationId xmlns:a16="http://schemas.microsoft.com/office/drawing/2014/main" id="{AD249856-9A58-DFF9-ABF1-37E4953E6EB9}"/>
              </a:ext>
            </a:extLst>
          </p:cNvPr>
          <p:cNvSpPr txBox="1">
            <a:spLocks/>
          </p:cNvSpPr>
          <p:nvPr/>
        </p:nvSpPr>
        <p:spPr>
          <a:xfrm>
            <a:off x="2613891" y="2066149"/>
            <a:ext cx="8582481" cy="311545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200"/>
              </a:spcBef>
              <a:buFont typeface="Arial" panose="020B0604020202020204" pitchFamily="34" charset="0"/>
              <a:buNone/>
            </a:pPr>
            <a:r>
              <a:rPr lang="en-AU" sz="3100" b="1" dirty="0">
                <a:latin typeface="Century Gothic" panose="020B0502020202020204" pitchFamily="34" charset="0"/>
                <a:ea typeface="Times New Roman" panose="02020603050405020304" pitchFamily="18" charset="0"/>
                <a:cs typeface="Times New Roman" panose="02020603050405020304" pitchFamily="18" charset="0"/>
              </a:rPr>
              <a:t>Four movements of the gospel:</a:t>
            </a:r>
          </a:p>
          <a:p>
            <a:pPr marL="914400" indent="-914400">
              <a:lnSpc>
                <a:spcPct val="130000"/>
              </a:lnSpc>
              <a:spcBef>
                <a:spcPts val="200"/>
              </a:spcBef>
              <a:buFont typeface="Arial" panose="020B0604020202020204" pitchFamily="34" charset="0"/>
              <a:buAutoNum type="arabicPeriod"/>
            </a:pPr>
            <a:r>
              <a:rPr lang="en-AU" sz="3100" dirty="0">
                <a:latin typeface="Century Gothic" panose="020B0502020202020204" pitchFamily="34" charset="0"/>
                <a:ea typeface="Times New Roman" panose="02020603050405020304" pitchFamily="18" charset="0"/>
                <a:cs typeface="Times New Roman" panose="02020603050405020304" pitchFamily="18" charset="0"/>
              </a:rPr>
              <a:t>Creation (image of God, goodness of creation, beauty)</a:t>
            </a:r>
          </a:p>
          <a:p>
            <a:pPr marL="914400" indent="-914400">
              <a:lnSpc>
                <a:spcPct val="130000"/>
              </a:lnSpc>
              <a:spcBef>
                <a:spcPts val="200"/>
              </a:spcBef>
              <a:buFont typeface="Arial" panose="020B0604020202020204" pitchFamily="34" charset="0"/>
              <a:buAutoNum type="arabicPeriod"/>
            </a:pPr>
            <a:r>
              <a:rPr lang="en-AU" sz="3100" dirty="0">
                <a:latin typeface="Century Gothic" panose="020B0502020202020204" pitchFamily="34" charset="0"/>
                <a:ea typeface="Times New Roman" panose="02020603050405020304" pitchFamily="18" charset="0"/>
                <a:cs typeface="Times New Roman" panose="02020603050405020304" pitchFamily="18" charset="0"/>
              </a:rPr>
              <a:t>Fall (sin, conflict, brokenness, shame, guilt)</a:t>
            </a:r>
          </a:p>
          <a:p>
            <a:pPr marL="914400" indent="-914400">
              <a:lnSpc>
                <a:spcPct val="130000"/>
              </a:lnSpc>
              <a:spcBef>
                <a:spcPts val="200"/>
              </a:spcBef>
              <a:buFont typeface="Arial" panose="020B0604020202020204" pitchFamily="34" charset="0"/>
              <a:buAutoNum type="arabicPeriod"/>
            </a:pPr>
            <a:r>
              <a:rPr lang="en-AU" sz="3100" dirty="0">
                <a:latin typeface="Century Gothic" panose="020B0502020202020204" pitchFamily="34" charset="0"/>
                <a:ea typeface="Times New Roman" panose="02020603050405020304" pitchFamily="18" charset="0"/>
                <a:cs typeface="Times New Roman" panose="02020603050405020304" pitchFamily="18" charset="0"/>
              </a:rPr>
              <a:t>Redemption (grace, forgiveness, person of Jesus)</a:t>
            </a:r>
          </a:p>
          <a:p>
            <a:pPr marL="914400" indent="-914400">
              <a:lnSpc>
                <a:spcPct val="130000"/>
              </a:lnSpc>
              <a:spcBef>
                <a:spcPts val="200"/>
              </a:spcBef>
              <a:buFont typeface="Arial" panose="020B0604020202020204" pitchFamily="34" charset="0"/>
              <a:buAutoNum type="arabicPeriod"/>
            </a:pPr>
            <a:r>
              <a:rPr lang="en-AU" sz="3100" dirty="0">
                <a:latin typeface="Century Gothic" panose="020B0502020202020204" pitchFamily="34" charset="0"/>
                <a:ea typeface="Times New Roman" panose="02020603050405020304" pitchFamily="18" charset="0"/>
                <a:cs typeface="Times New Roman" panose="02020603050405020304" pitchFamily="18" charset="0"/>
              </a:rPr>
              <a:t>Restoration (God is making all things new/Jesus is good for every part of your life/shalom)</a:t>
            </a:r>
          </a:p>
          <a:p>
            <a:pPr marL="0" indent="0">
              <a:lnSpc>
                <a:spcPct val="130000"/>
              </a:lnSpc>
              <a:spcBef>
                <a:spcPts val="200"/>
              </a:spcBef>
              <a:buFont typeface="Arial" panose="020B0604020202020204" pitchFamily="34" charset="0"/>
              <a:buNone/>
            </a:pPr>
            <a:endParaRPr lang="en-AU" sz="4800" b="1"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713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mputer mouse&#10;&#10;Description automatically generated">
            <a:extLst>
              <a:ext uri="{FF2B5EF4-FFF2-40B4-BE49-F238E27FC236}">
                <a16:creationId xmlns:a16="http://schemas.microsoft.com/office/drawing/2014/main" id="{EF3AF004-DC38-C0B7-18EA-6EC139543C3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19" y="0"/>
            <a:ext cx="12187162" cy="6858000"/>
          </a:xfrm>
          <a:prstGeom prst="rect">
            <a:avLst/>
          </a:prstGeom>
        </p:spPr>
      </p:pic>
      <p:sp>
        <p:nvSpPr>
          <p:cNvPr id="3" name="Content Placeholder 2">
            <a:extLst>
              <a:ext uri="{FF2B5EF4-FFF2-40B4-BE49-F238E27FC236}">
                <a16:creationId xmlns:a16="http://schemas.microsoft.com/office/drawing/2014/main" id="{42DB6D9C-D58F-460F-953D-06252448CA20}"/>
              </a:ext>
            </a:extLst>
          </p:cNvPr>
          <p:cNvSpPr>
            <a:spLocks noGrp="1"/>
          </p:cNvSpPr>
          <p:nvPr>
            <p:ph idx="1"/>
          </p:nvPr>
        </p:nvSpPr>
        <p:spPr>
          <a:xfrm>
            <a:off x="1200727" y="700497"/>
            <a:ext cx="9945039" cy="1044106"/>
          </a:xfrm>
        </p:spPr>
        <p:txBody>
          <a:bodyPr>
            <a:normAutofit/>
          </a:bodyPr>
          <a:lstStyle/>
          <a:p>
            <a:pPr marL="0" indent="0">
              <a:lnSpc>
                <a:spcPct val="130000"/>
              </a:lnSpc>
              <a:spcBef>
                <a:spcPts val="200"/>
              </a:spcBef>
              <a:buNone/>
            </a:pPr>
            <a:r>
              <a:rPr lang="en-AU" sz="5400" b="1" dirty="0">
                <a:solidFill>
                  <a:srgbClr val="C19A7D"/>
                </a:solidFill>
                <a:latin typeface="Century Gothic" panose="020B0502020202020204" pitchFamily="34" charset="0"/>
                <a:ea typeface="Times New Roman" panose="02020603050405020304" pitchFamily="18" charset="0"/>
                <a:cs typeface="Times New Roman" panose="02020603050405020304" pitchFamily="18" charset="0"/>
              </a:rPr>
              <a:t>3. WHAT?</a:t>
            </a:r>
          </a:p>
        </p:txBody>
      </p:sp>
      <p:sp>
        <p:nvSpPr>
          <p:cNvPr id="4" name="Content Placeholder 2">
            <a:extLst>
              <a:ext uri="{FF2B5EF4-FFF2-40B4-BE49-F238E27FC236}">
                <a16:creationId xmlns:a16="http://schemas.microsoft.com/office/drawing/2014/main" id="{AD249856-9A58-DFF9-ABF1-37E4953E6EB9}"/>
              </a:ext>
            </a:extLst>
          </p:cNvPr>
          <p:cNvSpPr txBox="1">
            <a:spLocks/>
          </p:cNvSpPr>
          <p:nvPr/>
        </p:nvSpPr>
        <p:spPr>
          <a:xfrm>
            <a:off x="2632365" y="2014671"/>
            <a:ext cx="8446007" cy="282865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200"/>
              </a:spcBef>
              <a:buFont typeface="Arial" panose="020B0604020202020204" pitchFamily="34" charset="0"/>
              <a:buNone/>
            </a:pPr>
            <a:r>
              <a:rPr lang="en-AU" sz="2400" dirty="0">
                <a:latin typeface="Century Gothic" panose="020B0502020202020204" pitchFamily="34" charset="0"/>
                <a:ea typeface="Times New Roman" panose="02020603050405020304" pitchFamily="18" charset="0"/>
                <a:cs typeface="Times New Roman" panose="02020603050405020304" pitchFamily="18" charset="0"/>
              </a:rPr>
              <a:t>How might these four movements of the gospel speak differently and resonate with people in different circumstances? </a:t>
            </a:r>
          </a:p>
          <a:p>
            <a:pPr marL="0" indent="0">
              <a:lnSpc>
                <a:spcPct val="130000"/>
              </a:lnSpc>
              <a:spcBef>
                <a:spcPts val="200"/>
              </a:spcBef>
              <a:buFont typeface="Arial" panose="020B0604020202020204" pitchFamily="34" charset="0"/>
              <a:buNone/>
            </a:pPr>
            <a:endParaRPr lang="en-AU" sz="2400" dirty="0">
              <a:latin typeface="Century Gothic" panose="020B0502020202020204" pitchFamily="34" charset="0"/>
              <a:ea typeface="Times New Roman" panose="02020603050405020304" pitchFamily="18" charset="0"/>
              <a:cs typeface="Times New Roman" panose="02020603050405020304" pitchFamily="18" charset="0"/>
            </a:endParaRPr>
          </a:p>
          <a:p>
            <a:pPr marL="0" indent="0">
              <a:lnSpc>
                <a:spcPct val="130000"/>
              </a:lnSpc>
              <a:spcBef>
                <a:spcPts val="200"/>
              </a:spcBef>
              <a:buFont typeface="Arial" panose="020B0604020202020204" pitchFamily="34" charset="0"/>
              <a:buNone/>
            </a:pPr>
            <a:r>
              <a:rPr lang="en-AU" sz="2400" dirty="0">
                <a:latin typeface="Century Gothic" panose="020B0502020202020204" pitchFamily="34" charset="0"/>
                <a:ea typeface="Times New Roman" panose="02020603050405020304" pitchFamily="18" charset="0"/>
                <a:cs typeface="Times New Roman" panose="02020603050405020304" pitchFamily="18" charset="0"/>
              </a:rPr>
              <a:t>Try to get specific: discuss a real situation without naming the person or breaking confidence. </a:t>
            </a:r>
          </a:p>
        </p:txBody>
      </p:sp>
    </p:spTree>
    <p:extLst>
      <p:ext uri="{BB962C8B-B14F-4D97-AF65-F5344CB8AC3E}">
        <p14:creationId xmlns:p14="http://schemas.microsoft.com/office/powerpoint/2010/main" val="2471458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mputer mouse&#10;&#10;Description automatically generated">
            <a:extLst>
              <a:ext uri="{FF2B5EF4-FFF2-40B4-BE49-F238E27FC236}">
                <a16:creationId xmlns:a16="http://schemas.microsoft.com/office/drawing/2014/main" id="{D5742B55-DE64-CBDB-F675-C324EB64CE4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19" y="0"/>
            <a:ext cx="12187162" cy="6858000"/>
          </a:xfrm>
          <a:prstGeom prst="rect">
            <a:avLst/>
          </a:prstGeom>
        </p:spPr>
      </p:pic>
      <p:sp>
        <p:nvSpPr>
          <p:cNvPr id="3" name="Content Placeholder 2">
            <a:extLst>
              <a:ext uri="{FF2B5EF4-FFF2-40B4-BE49-F238E27FC236}">
                <a16:creationId xmlns:a16="http://schemas.microsoft.com/office/drawing/2014/main" id="{42DB6D9C-D58F-460F-953D-06252448CA20}"/>
              </a:ext>
            </a:extLst>
          </p:cNvPr>
          <p:cNvSpPr>
            <a:spLocks noGrp="1"/>
          </p:cNvSpPr>
          <p:nvPr>
            <p:ph idx="1"/>
          </p:nvPr>
        </p:nvSpPr>
        <p:spPr>
          <a:xfrm>
            <a:off x="1181586" y="705870"/>
            <a:ext cx="9643657" cy="890282"/>
          </a:xfrm>
        </p:spPr>
        <p:txBody>
          <a:bodyPr>
            <a:noAutofit/>
          </a:bodyPr>
          <a:lstStyle/>
          <a:p>
            <a:pPr marL="0" indent="0">
              <a:lnSpc>
                <a:spcPct val="130000"/>
              </a:lnSpc>
              <a:spcBef>
                <a:spcPts val="200"/>
              </a:spcBef>
              <a:buNone/>
            </a:pPr>
            <a:r>
              <a:rPr lang="en-AU" sz="5400" b="1" dirty="0">
                <a:solidFill>
                  <a:srgbClr val="C19A7D"/>
                </a:solidFill>
                <a:latin typeface="Century Gothic" panose="020B0502020202020204" pitchFamily="34" charset="0"/>
                <a:ea typeface="Times New Roman" panose="02020603050405020304" pitchFamily="18" charset="0"/>
                <a:cs typeface="Times New Roman" panose="02020603050405020304" pitchFamily="18" charset="0"/>
              </a:rPr>
              <a:t>3. WHAT?</a:t>
            </a:r>
          </a:p>
        </p:txBody>
      </p:sp>
      <p:graphicFrame>
        <p:nvGraphicFramePr>
          <p:cNvPr id="2" name="Diagram 1">
            <a:extLst>
              <a:ext uri="{FF2B5EF4-FFF2-40B4-BE49-F238E27FC236}">
                <a16:creationId xmlns:a16="http://schemas.microsoft.com/office/drawing/2014/main" id="{A6CB16D0-434F-E64D-359D-32C0969DC3A9}"/>
              </a:ext>
            </a:extLst>
          </p:cNvPr>
          <p:cNvGraphicFramePr/>
          <p:nvPr>
            <p:extLst>
              <p:ext uri="{D42A27DB-BD31-4B8C-83A1-F6EECF244321}">
                <p14:modId xmlns:p14="http://schemas.microsoft.com/office/powerpoint/2010/main" val="3289168530"/>
              </p:ext>
            </p:extLst>
          </p:nvPr>
        </p:nvGraphicFramePr>
        <p:xfrm>
          <a:off x="2692400" y="1429899"/>
          <a:ext cx="6807200" cy="4634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Arrow Connector 7">
            <a:extLst>
              <a:ext uri="{FF2B5EF4-FFF2-40B4-BE49-F238E27FC236}">
                <a16:creationId xmlns:a16="http://schemas.microsoft.com/office/drawing/2014/main" id="{6A026BF8-4FC8-F2DA-B6CB-315296484D74}"/>
              </a:ext>
            </a:extLst>
          </p:cNvPr>
          <p:cNvCxnSpPr/>
          <p:nvPr/>
        </p:nvCxnSpPr>
        <p:spPr>
          <a:xfrm flipH="1">
            <a:off x="6077528" y="2166445"/>
            <a:ext cx="2682240" cy="1940560"/>
          </a:xfrm>
          <a:prstGeom prst="straightConnector1">
            <a:avLst/>
          </a:prstGeom>
          <a:ln w="254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CC95B9-5040-710D-4A3A-E64F480925BB}"/>
              </a:ext>
            </a:extLst>
          </p:cNvPr>
          <p:cNvSpPr txBox="1"/>
          <p:nvPr/>
        </p:nvSpPr>
        <p:spPr>
          <a:xfrm>
            <a:off x="8950960" y="1765179"/>
            <a:ext cx="2682240" cy="1200329"/>
          </a:xfrm>
          <a:prstGeom prst="rect">
            <a:avLst/>
          </a:prstGeom>
          <a:noFill/>
        </p:spPr>
        <p:txBody>
          <a:bodyPr wrap="square" rtlCol="0">
            <a:spAutoFit/>
          </a:bodyPr>
          <a:lstStyle/>
          <a:p>
            <a:r>
              <a:rPr lang="en-AU" sz="2400" dirty="0">
                <a:latin typeface="Century Gothic" panose="020B0502020202020204" pitchFamily="34" charset="0"/>
              </a:rPr>
              <a:t>The best evangelism happens here!</a:t>
            </a:r>
          </a:p>
        </p:txBody>
      </p:sp>
    </p:spTree>
    <p:extLst>
      <p:ext uri="{BB962C8B-B14F-4D97-AF65-F5344CB8AC3E}">
        <p14:creationId xmlns:p14="http://schemas.microsoft.com/office/powerpoint/2010/main" val="1492075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computer mouse&#10;&#10;Description automatically generated">
            <a:extLst>
              <a:ext uri="{FF2B5EF4-FFF2-40B4-BE49-F238E27FC236}">
                <a16:creationId xmlns:a16="http://schemas.microsoft.com/office/drawing/2014/main" id="{0572D77A-0160-ECE3-0F4D-02AD784AE6A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19" y="0"/>
            <a:ext cx="12187162" cy="6858000"/>
          </a:xfrm>
          <a:prstGeom prst="rect">
            <a:avLst/>
          </a:prstGeom>
        </p:spPr>
      </p:pic>
      <p:sp>
        <p:nvSpPr>
          <p:cNvPr id="3" name="Content Placeholder 2">
            <a:extLst>
              <a:ext uri="{FF2B5EF4-FFF2-40B4-BE49-F238E27FC236}">
                <a16:creationId xmlns:a16="http://schemas.microsoft.com/office/drawing/2014/main" id="{42DB6D9C-D58F-460F-953D-06252448CA20}"/>
              </a:ext>
            </a:extLst>
          </p:cNvPr>
          <p:cNvSpPr>
            <a:spLocks noGrp="1"/>
          </p:cNvSpPr>
          <p:nvPr>
            <p:ph idx="1"/>
          </p:nvPr>
        </p:nvSpPr>
        <p:spPr>
          <a:xfrm>
            <a:off x="916335" y="797002"/>
            <a:ext cx="9643657" cy="668091"/>
          </a:xfrm>
        </p:spPr>
        <p:txBody>
          <a:bodyPr>
            <a:noAutofit/>
          </a:bodyPr>
          <a:lstStyle/>
          <a:p>
            <a:pPr marL="0" indent="0">
              <a:lnSpc>
                <a:spcPct val="130000"/>
              </a:lnSpc>
              <a:spcBef>
                <a:spcPts val="200"/>
              </a:spcBef>
              <a:buNone/>
            </a:pPr>
            <a:r>
              <a:rPr lang="en-AU" sz="5400" b="1" dirty="0">
                <a:solidFill>
                  <a:srgbClr val="C19A7D"/>
                </a:solidFill>
                <a:latin typeface="Century Gothic" panose="020B0502020202020204" pitchFamily="34" charset="0"/>
                <a:ea typeface="Times New Roman" panose="02020603050405020304" pitchFamily="18" charset="0"/>
                <a:cs typeface="Times New Roman" panose="02020603050405020304" pitchFamily="18" charset="0"/>
              </a:rPr>
              <a:t>3. WHAT?</a:t>
            </a:r>
          </a:p>
        </p:txBody>
      </p:sp>
      <p:sp>
        <p:nvSpPr>
          <p:cNvPr id="9" name="TextBox 8">
            <a:extLst>
              <a:ext uri="{FF2B5EF4-FFF2-40B4-BE49-F238E27FC236}">
                <a16:creationId xmlns:a16="http://schemas.microsoft.com/office/drawing/2014/main" id="{D8CC95B9-5040-710D-4A3A-E64F480925BB}"/>
              </a:ext>
            </a:extLst>
          </p:cNvPr>
          <p:cNvSpPr txBox="1"/>
          <p:nvPr/>
        </p:nvSpPr>
        <p:spPr>
          <a:xfrm>
            <a:off x="916335" y="1985096"/>
            <a:ext cx="9865091" cy="553998"/>
          </a:xfrm>
          <a:prstGeom prst="rect">
            <a:avLst/>
          </a:prstGeom>
          <a:noFill/>
        </p:spPr>
        <p:txBody>
          <a:bodyPr wrap="square" rtlCol="0">
            <a:spAutoFit/>
          </a:bodyPr>
          <a:lstStyle/>
          <a:p>
            <a:r>
              <a:rPr lang="en-AU" sz="3000" b="1" dirty="0">
                <a:latin typeface="Century Gothic" panose="020B0502020202020204" pitchFamily="34" charset="0"/>
              </a:rPr>
              <a:t>Fifteen-second testimony</a:t>
            </a:r>
          </a:p>
        </p:txBody>
      </p:sp>
      <p:sp>
        <p:nvSpPr>
          <p:cNvPr id="4" name="TextBox 3">
            <a:extLst>
              <a:ext uri="{FF2B5EF4-FFF2-40B4-BE49-F238E27FC236}">
                <a16:creationId xmlns:a16="http://schemas.microsoft.com/office/drawing/2014/main" id="{5905EF50-A101-1224-01B7-E61FF09520E2}"/>
              </a:ext>
            </a:extLst>
          </p:cNvPr>
          <p:cNvSpPr txBox="1"/>
          <p:nvPr/>
        </p:nvSpPr>
        <p:spPr>
          <a:xfrm>
            <a:off x="2650835" y="2767280"/>
            <a:ext cx="8633914" cy="1938992"/>
          </a:xfrm>
          <a:prstGeom prst="rect">
            <a:avLst/>
          </a:prstGeom>
          <a:noFill/>
        </p:spPr>
        <p:txBody>
          <a:bodyPr wrap="square" rtlCol="0">
            <a:spAutoFit/>
          </a:bodyPr>
          <a:lstStyle/>
          <a:p>
            <a:r>
              <a:rPr lang="en-AU" sz="2400" dirty="0">
                <a:latin typeface="Century Gothic" panose="020B0502020202020204" pitchFamily="34" charset="0"/>
              </a:rPr>
              <a:t>There was a time when [challenge] …</a:t>
            </a:r>
          </a:p>
          <a:p>
            <a:r>
              <a:rPr lang="en-AU" sz="2400" dirty="0">
                <a:latin typeface="Century Gothic" panose="020B0502020202020204" pitchFamily="34" charset="0"/>
              </a:rPr>
              <a:t>Then Jesus/God [did something/broke in/new realisation/answer to prayer] …</a:t>
            </a:r>
          </a:p>
          <a:p>
            <a:r>
              <a:rPr lang="en-AU" sz="2400" dirty="0">
                <a:latin typeface="Century Gothic" panose="020B0502020202020204" pitchFamily="34" charset="0"/>
              </a:rPr>
              <a:t>And now [the difference Jesus has made …]</a:t>
            </a:r>
          </a:p>
          <a:p>
            <a:r>
              <a:rPr lang="en-AU" sz="2400" dirty="0">
                <a:latin typeface="Century Gothic" panose="020B0502020202020204" pitchFamily="34" charset="0"/>
              </a:rPr>
              <a:t>Do you have a story like that?</a:t>
            </a:r>
          </a:p>
        </p:txBody>
      </p:sp>
      <p:sp>
        <p:nvSpPr>
          <p:cNvPr id="5" name="TextBox 4">
            <a:extLst>
              <a:ext uri="{FF2B5EF4-FFF2-40B4-BE49-F238E27FC236}">
                <a16:creationId xmlns:a16="http://schemas.microsoft.com/office/drawing/2014/main" id="{DE5196AA-1C8D-3249-F9E0-8929F28D81D7}"/>
              </a:ext>
            </a:extLst>
          </p:cNvPr>
          <p:cNvSpPr txBox="1"/>
          <p:nvPr/>
        </p:nvSpPr>
        <p:spPr>
          <a:xfrm>
            <a:off x="2606588" y="5054116"/>
            <a:ext cx="8722407" cy="830997"/>
          </a:xfrm>
          <a:prstGeom prst="rect">
            <a:avLst/>
          </a:prstGeom>
          <a:noFill/>
        </p:spPr>
        <p:txBody>
          <a:bodyPr wrap="square" rtlCol="0">
            <a:spAutoFit/>
          </a:bodyPr>
          <a:lstStyle/>
          <a:p>
            <a:r>
              <a:rPr lang="en-AU" sz="2400" dirty="0">
                <a:latin typeface="Century Gothic" panose="020B0502020202020204" pitchFamily="34" charset="0"/>
              </a:rPr>
              <a:t>Spend some time writing and sharing a fifteen-second testimony. </a:t>
            </a:r>
          </a:p>
        </p:txBody>
      </p:sp>
    </p:spTree>
    <p:extLst>
      <p:ext uri="{BB962C8B-B14F-4D97-AF65-F5344CB8AC3E}">
        <p14:creationId xmlns:p14="http://schemas.microsoft.com/office/powerpoint/2010/main" val="1249707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computer mouse&#10;&#10;Description automatically generated">
            <a:extLst>
              <a:ext uri="{FF2B5EF4-FFF2-40B4-BE49-F238E27FC236}">
                <a16:creationId xmlns:a16="http://schemas.microsoft.com/office/drawing/2014/main" id="{203FDA73-5441-B823-EA09-38501638130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19" y="0"/>
            <a:ext cx="12187162" cy="6858000"/>
          </a:xfrm>
          <a:prstGeom prst="rect">
            <a:avLst/>
          </a:prstGeom>
        </p:spPr>
      </p:pic>
      <p:sp>
        <p:nvSpPr>
          <p:cNvPr id="3" name="Content Placeholder 2">
            <a:extLst>
              <a:ext uri="{FF2B5EF4-FFF2-40B4-BE49-F238E27FC236}">
                <a16:creationId xmlns:a16="http://schemas.microsoft.com/office/drawing/2014/main" id="{42DB6D9C-D58F-460F-953D-06252448CA20}"/>
              </a:ext>
            </a:extLst>
          </p:cNvPr>
          <p:cNvSpPr>
            <a:spLocks noGrp="1"/>
          </p:cNvSpPr>
          <p:nvPr>
            <p:ph idx="1"/>
          </p:nvPr>
        </p:nvSpPr>
        <p:spPr>
          <a:xfrm>
            <a:off x="970084" y="687803"/>
            <a:ext cx="9628831" cy="1001588"/>
          </a:xfrm>
        </p:spPr>
        <p:txBody>
          <a:bodyPr>
            <a:noAutofit/>
          </a:bodyPr>
          <a:lstStyle/>
          <a:p>
            <a:pPr marL="0" indent="0">
              <a:lnSpc>
                <a:spcPct val="130000"/>
              </a:lnSpc>
              <a:spcBef>
                <a:spcPts val="200"/>
              </a:spcBef>
              <a:buNone/>
            </a:pPr>
            <a:r>
              <a:rPr lang="en-AU" sz="5400" b="1" dirty="0">
                <a:solidFill>
                  <a:srgbClr val="C19A7D"/>
                </a:solidFill>
                <a:latin typeface="Century Gothic" panose="020B0502020202020204" pitchFamily="34" charset="0"/>
                <a:ea typeface="Times New Roman" panose="02020603050405020304" pitchFamily="18" charset="0"/>
                <a:cs typeface="Times New Roman" panose="02020603050405020304" pitchFamily="18" charset="0"/>
              </a:rPr>
              <a:t>3. WHAT?</a:t>
            </a:r>
          </a:p>
        </p:txBody>
      </p:sp>
      <p:sp>
        <p:nvSpPr>
          <p:cNvPr id="9" name="TextBox 8">
            <a:extLst>
              <a:ext uri="{FF2B5EF4-FFF2-40B4-BE49-F238E27FC236}">
                <a16:creationId xmlns:a16="http://schemas.microsoft.com/office/drawing/2014/main" id="{D8CC95B9-5040-710D-4A3A-E64F480925BB}"/>
              </a:ext>
            </a:extLst>
          </p:cNvPr>
          <p:cNvSpPr txBox="1"/>
          <p:nvPr/>
        </p:nvSpPr>
        <p:spPr>
          <a:xfrm>
            <a:off x="970084" y="1869184"/>
            <a:ext cx="10185819" cy="553998"/>
          </a:xfrm>
          <a:prstGeom prst="rect">
            <a:avLst/>
          </a:prstGeom>
          <a:noFill/>
        </p:spPr>
        <p:txBody>
          <a:bodyPr wrap="square" rtlCol="0">
            <a:spAutoFit/>
          </a:bodyPr>
          <a:lstStyle/>
          <a:p>
            <a:r>
              <a:rPr lang="en-AU" sz="3000" b="1" dirty="0">
                <a:latin typeface="Century Gothic" panose="020B0502020202020204" pitchFamily="34" charset="0"/>
              </a:rPr>
              <a:t>Three circles</a:t>
            </a:r>
          </a:p>
        </p:txBody>
      </p:sp>
      <p:sp>
        <p:nvSpPr>
          <p:cNvPr id="4" name="TextBox 3">
            <a:extLst>
              <a:ext uri="{FF2B5EF4-FFF2-40B4-BE49-F238E27FC236}">
                <a16:creationId xmlns:a16="http://schemas.microsoft.com/office/drawing/2014/main" id="{5905EF50-A101-1224-01B7-E61FF09520E2}"/>
              </a:ext>
            </a:extLst>
          </p:cNvPr>
          <p:cNvSpPr txBox="1"/>
          <p:nvPr/>
        </p:nvSpPr>
        <p:spPr>
          <a:xfrm>
            <a:off x="2383248" y="2819660"/>
            <a:ext cx="2164080" cy="1569660"/>
          </a:xfrm>
          <a:prstGeom prst="rect">
            <a:avLst/>
          </a:prstGeom>
          <a:noFill/>
        </p:spPr>
        <p:txBody>
          <a:bodyPr wrap="square" rtlCol="0">
            <a:spAutoFit/>
          </a:bodyPr>
          <a:lstStyle/>
          <a:p>
            <a:r>
              <a:rPr lang="en-AU" sz="2400" dirty="0">
                <a:latin typeface="Century Gothic" panose="020B0502020202020204" pitchFamily="34" charset="0"/>
              </a:rPr>
              <a:t>‘Has anyone ever shared the gospel with you?’</a:t>
            </a:r>
          </a:p>
        </p:txBody>
      </p:sp>
      <p:sp>
        <p:nvSpPr>
          <p:cNvPr id="2" name="Oval 1">
            <a:extLst>
              <a:ext uri="{FF2B5EF4-FFF2-40B4-BE49-F238E27FC236}">
                <a16:creationId xmlns:a16="http://schemas.microsoft.com/office/drawing/2014/main" id="{7B087144-08C3-3FEA-03CE-5C273640A92C}"/>
              </a:ext>
            </a:extLst>
          </p:cNvPr>
          <p:cNvSpPr/>
          <p:nvPr/>
        </p:nvSpPr>
        <p:spPr>
          <a:xfrm>
            <a:off x="5862140" y="1415846"/>
            <a:ext cx="2082800" cy="2118469"/>
          </a:xfrm>
          <a:prstGeom prst="ellipse">
            <a:avLst/>
          </a:prstGeom>
          <a:ln>
            <a:solidFill>
              <a:srgbClr val="D8C8A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600" dirty="0">
                <a:latin typeface="Century Gothic" panose="020B0502020202020204" pitchFamily="34" charset="0"/>
              </a:rPr>
              <a:t>Beauty (God’s original creation and relationship)</a:t>
            </a:r>
          </a:p>
        </p:txBody>
      </p:sp>
      <p:sp>
        <p:nvSpPr>
          <p:cNvPr id="6" name="Oval 5">
            <a:extLst>
              <a:ext uri="{FF2B5EF4-FFF2-40B4-BE49-F238E27FC236}">
                <a16:creationId xmlns:a16="http://schemas.microsoft.com/office/drawing/2014/main" id="{CED30574-410F-34D2-46DB-77AFDA1F9C02}"/>
              </a:ext>
            </a:extLst>
          </p:cNvPr>
          <p:cNvSpPr/>
          <p:nvPr/>
        </p:nvSpPr>
        <p:spPr>
          <a:xfrm>
            <a:off x="8575908" y="1415846"/>
            <a:ext cx="2082800" cy="2118470"/>
          </a:xfrm>
          <a:prstGeom prst="ellipse">
            <a:avLst/>
          </a:prstGeom>
          <a:ln>
            <a:solidFill>
              <a:srgbClr val="D8C8A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600" dirty="0">
                <a:latin typeface="Century Gothic" panose="020B0502020202020204" pitchFamily="34" charset="0"/>
              </a:rPr>
              <a:t>Brokenness (conflict, war, disease, broken relationships)</a:t>
            </a:r>
          </a:p>
        </p:txBody>
      </p:sp>
      <p:sp>
        <p:nvSpPr>
          <p:cNvPr id="7" name="Oval 6">
            <a:extLst>
              <a:ext uri="{FF2B5EF4-FFF2-40B4-BE49-F238E27FC236}">
                <a16:creationId xmlns:a16="http://schemas.microsoft.com/office/drawing/2014/main" id="{660BF087-7E20-185C-91A8-7FF051B33F98}"/>
              </a:ext>
            </a:extLst>
          </p:cNvPr>
          <p:cNvSpPr/>
          <p:nvPr/>
        </p:nvSpPr>
        <p:spPr>
          <a:xfrm>
            <a:off x="7161732" y="3534315"/>
            <a:ext cx="2156907" cy="2192230"/>
          </a:xfrm>
          <a:prstGeom prst="ellipse">
            <a:avLst/>
          </a:prstGeom>
          <a:ln>
            <a:solidFill>
              <a:srgbClr val="D8C8A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600" dirty="0">
                <a:latin typeface="Century Gothic" panose="020B0502020202020204" pitchFamily="34" charset="0"/>
              </a:rPr>
              <a:t>Jesus </a:t>
            </a:r>
          </a:p>
          <a:p>
            <a:pPr algn="ctr"/>
            <a:r>
              <a:rPr lang="en-AU" sz="1600" dirty="0">
                <a:latin typeface="Century Gothic" panose="020B0502020202020204" pitchFamily="34" charset="0"/>
              </a:rPr>
              <a:t>(God into our world, cross, death, resurrection to return us to circle 1)</a:t>
            </a:r>
          </a:p>
        </p:txBody>
      </p:sp>
    </p:spTree>
    <p:extLst>
      <p:ext uri="{BB962C8B-B14F-4D97-AF65-F5344CB8AC3E}">
        <p14:creationId xmlns:p14="http://schemas.microsoft.com/office/powerpoint/2010/main" val="4203222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mputer mouse&#10;&#10;Description automatically generated">
            <a:extLst>
              <a:ext uri="{FF2B5EF4-FFF2-40B4-BE49-F238E27FC236}">
                <a16:creationId xmlns:a16="http://schemas.microsoft.com/office/drawing/2014/main" id="{884A8A94-A455-411D-6BE2-76B0B922C4C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19" y="0"/>
            <a:ext cx="12187162" cy="6858000"/>
          </a:xfrm>
          <a:prstGeom prst="rect">
            <a:avLst/>
          </a:prstGeom>
        </p:spPr>
      </p:pic>
      <p:sp>
        <p:nvSpPr>
          <p:cNvPr id="3" name="Content Placeholder 2">
            <a:extLst>
              <a:ext uri="{FF2B5EF4-FFF2-40B4-BE49-F238E27FC236}">
                <a16:creationId xmlns:a16="http://schemas.microsoft.com/office/drawing/2014/main" id="{42DB6D9C-D58F-460F-953D-06252448CA20}"/>
              </a:ext>
            </a:extLst>
          </p:cNvPr>
          <p:cNvSpPr>
            <a:spLocks noGrp="1"/>
          </p:cNvSpPr>
          <p:nvPr>
            <p:ph idx="1"/>
          </p:nvPr>
        </p:nvSpPr>
        <p:spPr>
          <a:xfrm>
            <a:off x="1083261" y="789565"/>
            <a:ext cx="9980529" cy="969908"/>
          </a:xfrm>
        </p:spPr>
        <p:txBody>
          <a:bodyPr>
            <a:noAutofit/>
          </a:bodyPr>
          <a:lstStyle/>
          <a:p>
            <a:pPr marL="0" indent="0">
              <a:lnSpc>
                <a:spcPct val="130000"/>
              </a:lnSpc>
              <a:spcBef>
                <a:spcPts val="200"/>
              </a:spcBef>
              <a:buNone/>
            </a:pPr>
            <a:r>
              <a:rPr lang="en-AU" sz="5400" b="1" dirty="0">
                <a:solidFill>
                  <a:srgbClr val="C19A7D"/>
                </a:solidFill>
                <a:latin typeface="Century Gothic" panose="020B0502020202020204" pitchFamily="34" charset="0"/>
                <a:ea typeface="Times New Roman" panose="02020603050405020304" pitchFamily="18" charset="0"/>
                <a:cs typeface="Times New Roman" panose="02020603050405020304" pitchFamily="18" charset="0"/>
              </a:rPr>
              <a:t>3. WHAT?</a:t>
            </a:r>
          </a:p>
        </p:txBody>
      </p:sp>
      <p:sp>
        <p:nvSpPr>
          <p:cNvPr id="9" name="TextBox 8">
            <a:extLst>
              <a:ext uri="{FF2B5EF4-FFF2-40B4-BE49-F238E27FC236}">
                <a16:creationId xmlns:a16="http://schemas.microsoft.com/office/drawing/2014/main" id="{D8CC95B9-5040-710D-4A3A-E64F480925BB}"/>
              </a:ext>
            </a:extLst>
          </p:cNvPr>
          <p:cNvSpPr txBox="1"/>
          <p:nvPr/>
        </p:nvSpPr>
        <p:spPr>
          <a:xfrm>
            <a:off x="1083260" y="2013434"/>
            <a:ext cx="9980530" cy="553998"/>
          </a:xfrm>
          <a:prstGeom prst="rect">
            <a:avLst/>
          </a:prstGeom>
          <a:noFill/>
        </p:spPr>
        <p:txBody>
          <a:bodyPr wrap="square" rtlCol="0">
            <a:spAutoFit/>
          </a:bodyPr>
          <a:lstStyle/>
          <a:p>
            <a:r>
              <a:rPr lang="en-AU" sz="3000" b="1" dirty="0">
                <a:latin typeface="Century Gothic" panose="020B0502020202020204" pitchFamily="34" charset="0"/>
              </a:rPr>
              <a:t>What if people respond?!</a:t>
            </a:r>
          </a:p>
        </p:txBody>
      </p:sp>
      <p:sp>
        <p:nvSpPr>
          <p:cNvPr id="4" name="TextBox 3">
            <a:extLst>
              <a:ext uri="{FF2B5EF4-FFF2-40B4-BE49-F238E27FC236}">
                <a16:creationId xmlns:a16="http://schemas.microsoft.com/office/drawing/2014/main" id="{5905EF50-A101-1224-01B7-E61FF09520E2}"/>
              </a:ext>
            </a:extLst>
          </p:cNvPr>
          <p:cNvSpPr txBox="1"/>
          <p:nvPr/>
        </p:nvSpPr>
        <p:spPr>
          <a:xfrm>
            <a:off x="2512292" y="2850408"/>
            <a:ext cx="8357538" cy="2677656"/>
          </a:xfrm>
          <a:prstGeom prst="rect">
            <a:avLst/>
          </a:prstGeom>
          <a:noFill/>
        </p:spPr>
        <p:txBody>
          <a:bodyPr wrap="square" rtlCol="0">
            <a:spAutoFit/>
          </a:bodyPr>
          <a:lstStyle/>
          <a:p>
            <a:r>
              <a:rPr lang="en-AU" sz="2400" dirty="0">
                <a:latin typeface="Century Gothic" panose="020B0502020202020204" pitchFamily="34" charset="0"/>
              </a:rPr>
              <a:t>Prayer in your own words – thoughts and feelings in words to God</a:t>
            </a:r>
          </a:p>
          <a:p>
            <a:endParaRPr lang="en-AU" sz="2400" dirty="0">
              <a:latin typeface="Century Gothic" panose="020B0502020202020204" pitchFamily="34" charset="0"/>
            </a:endParaRPr>
          </a:p>
          <a:p>
            <a:r>
              <a:rPr lang="en-AU" sz="2400" dirty="0">
                <a:latin typeface="Century Gothic" panose="020B0502020202020204" pitchFamily="34" charset="0"/>
              </a:rPr>
              <a:t>Meet for one-on-one Bible reading (for example, the Word One to One, the Gospel of Mark)</a:t>
            </a:r>
          </a:p>
          <a:p>
            <a:endParaRPr lang="en-AU" sz="2400" dirty="0">
              <a:latin typeface="Century Gothic" panose="020B0502020202020204" pitchFamily="34" charset="0"/>
            </a:endParaRPr>
          </a:p>
          <a:p>
            <a:r>
              <a:rPr lang="en-AU" sz="2400" dirty="0">
                <a:latin typeface="Century Gothic" panose="020B0502020202020204" pitchFamily="34" charset="0"/>
              </a:rPr>
              <a:t>Lead (or lead back) to baptism</a:t>
            </a:r>
          </a:p>
        </p:txBody>
      </p:sp>
    </p:spTree>
    <p:extLst>
      <p:ext uri="{BB962C8B-B14F-4D97-AF65-F5344CB8AC3E}">
        <p14:creationId xmlns:p14="http://schemas.microsoft.com/office/powerpoint/2010/main" val="2415924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computer mouse&#10;&#10;Description automatically generated">
            <a:extLst>
              <a:ext uri="{FF2B5EF4-FFF2-40B4-BE49-F238E27FC236}">
                <a16:creationId xmlns:a16="http://schemas.microsoft.com/office/drawing/2014/main" id="{C10EBC30-80E1-6053-5231-57D09C0E0D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19" y="0"/>
            <a:ext cx="12187162" cy="6858000"/>
          </a:xfrm>
          <a:prstGeom prst="rect">
            <a:avLst/>
          </a:prstGeom>
        </p:spPr>
      </p:pic>
      <p:sp>
        <p:nvSpPr>
          <p:cNvPr id="3" name="Content Placeholder 2">
            <a:extLst>
              <a:ext uri="{FF2B5EF4-FFF2-40B4-BE49-F238E27FC236}">
                <a16:creationId xmlns:a16="http://schemas.microsoft.com/office/drawing/2014/main" id="{42DB6D9C-D58F-460F-953D-06252448CA20}"/>
              </a:ext>
            </a:extLst>
          </p:cNvPr>
          <p:cNvSpPr>
            <a:spLocks noGrp="1"/>
          </p:cNvSpPr>
          <p:nvPr>
            <p:ph idx="1"/>
          </p:nvPr>
        </p:nvSpPr>
        <p:spPr>
          <a:xfrm>
            <a:off x="1204957" y="754270"/>
            <a:ext cx="9954893" cy="918267"/>
          </a:xfrm>
        </p:spPr>
        <p:txBody>
          <a:bodyPr>
            <a:noAutofit/>
          </a:bodyPr>
          <a:lstStyle/>
          <a:p>
            <a:pPr marL="0" indent="0">
              <a:lnSpc>
                <a:spcPct val="130000"/>
              </a:lnSpc>
              <a:spcBef>
                <a:spcPts val="200"/>
              </a:spcBef>
              <a:buNone/>
            </a:pPr>
            <a:r>
              <a:rPr lang="en-AU" sz="5400" b="1" dirty="0">
                <a:solidFill>
                  <a:srgbClr val="C19A7D"/>
                </a:solidFill>
                <a:latin typeface="Century Gothic" panose="020B0502020202020204" pitchFamily="34" charset="0"/>
                <a:ea typeface="Times New Roman" panose="02020603050405020304" pitchFamily="18" charset="0"/>
                <a:cs typeface="Times New Roman" panose="02020603050405020304" pitchFamily="18" charset="0"/>
              </a:rPr>
              <a:t>3. WHAT?</a:t>
            </a:r>
          </a:p>
        </p:txBody>
      </p:sp>
      <p:sp>
        <p:nvSpPr>
          <p:cNvPr id="9" name="TextBox 8">
            <a:extLst>
              <a:ext uri="{FF2B5EF4-FFF2-40B4-BE49-F238E27FC236}">
                <a16:creationId xmlns:a16="http://schemas.microsoft.com/office/drawing/2014/main" id="{D8CC95B9-5040-710D-4A3A-E64F480925BB}"/>
              </a:ext>
            </a:extLst>
          </p:cNvPr>
          <p:cNvSpPr txBox="1"/>
          <p:nvPr/>
        </p:nvSpPr>
        <p:spPr>
          <a:xfrm>
            <a:off x="1204957" y="2075918"/>
            <a:ext cx="9954893" cy="553998"/>
          </a:xfrm>
          <a:prstGeom prst="rect">
            <a:avLst/>
          </a:prstGeom>
          <a:noFill/>
        </p:spPr>
        <p:txBody>
          <a:bodyPr wrap="square" rtlCol="0">
            <a:spAutoFit/>
          </a:bodyPr>
          <a:lstStyle/>
          <a:p>
            <a:r>
              <a:rPr lang="en-AU" sz="3000" b="1" dirty="0">
                <a:latin typeface="Century Gothic" panose="020B0502020202020204" pitchFamily="34" charset="0"/>
              </a:rPr>
              <a:t>Nine simple words:</a:t>
            </a:r>
          </a:p>
        </p:txBody>
      </p:sp>
      <p:sp>
        <p:nvSpPr>
          <p:cNvPr id="4" name="TextBox 3">
            <a:extLst>
              <a:ext uri="{FF2B5EF4-FFF2-40B4-BE49-F238E27FC236}">
                <a16:creationId xmlns:a16="http://schemas.microsoft.com/office/drawing/2014/main" id="{5905EF50-A101-1224-01B7-E61FF09520E2}"/>
              </a:ext>
            </a:extLst>
          </p:cNvPr>
          <p:cNvSpPr txBox="1"/>
          <p:nvPr/>
        </p:nvSpPr>
        <p:spPr>
          <a:xfrm>
            <a:off x="1204957" y="2851600"/>
            <a:ext cx="9075117" cy="461665"/>
          </a:xfrm>
          <a:prstGeom prst="rect">
            <a:avLst/>
          </a:prstGeom>
          <a:noFill/>
        </p:spPr>
        <p:txBody>
          <a:bodyPr wrap="square" rtlCol="0">
            <a:spAutoFit/>
          </a:bodyPr>
          <a:lstStyle/>
          <a:p>
            <a:r>
              <a:rPr lang="en-AU" sz="2400" dirty="0">
                <a:latin typeface="Century Gothic" panose="020B0502020202020204" pitchFamily="34" charset="0"/>
              </a:rPr>
              <a:t>‘Would you like to read the Bible with me?’</a:t>
            </a:r>
          </a:p>
        </p:txBody>
      </p:sp>
      <p:sp>
        <p:nvSpPr>
          <p:cNvPr id="2" name="TextBox 1">
            <a:extLst>
              <a:ext uri="{FF2B5EF4-FFF2-40B4-BE49-F238E27FC236}">
                <a16:creationId xmlns:a16="http://schemas.microsoft.com/office/drawing/2014/main" id="{34A5DB4B-0F12-F8CA-00A4-6C51EBD08173}"/>
              </a:ext>
            </a:extLst>
          </p:cNvPr>
          <p:cNvSpPr txBox="1"/>
          <p:nvPr/>
        </p:nvSpPr>
        <p:spPr>
          <a:xfrm>
            <a:off x="2636594" y="3858906"/>
            <a:ext cx="8003698" cy="553998"/>
          </a:xfrm>
          <a:prstGeom prst="rect">
            <a:avLst/>
          </a:prstGeom>
          <a:noFill/>
        </p:spPr>
        <p:txBody>
          <a:bodyPr wrap="square" rtlCol="0">
            <a:spAutoFit/>
          </a:bodyPr>
          <a:lstStyle/>
          <a:p>
            <a:r>
              <a:rPr lang="en-AU" sz="3000" b="1" dirty="0">
                <a:latin typeface="Century Gothic" panose="020B0502020202020204" pitchFamily="34" charset="0"/>
              </a:rPr>
              <a:t>Five simple words:</a:t>
            </a:r>
          </a:p>
        </p:txBody>
      </p:sp>
      <p:sp>
        <p:nvSpPr>
          <p:cNvPr id="5" name="TextBox 4">
            <a:extLst>
              <a:ext uri="{FF2B5EF4-FFF2-40B4-BE49-F238E27FC236}">
                <a16:creationId xmlns:a16="http://schemas.microsoft.com/office/drawing/2014/main" id="{397A2F2D-7401-7999-9390-0724BE48854A}"/>
              </a:ext>
            </a:extLst>
          </p:cNvPr>
          <p:cNvSpPr txBox="1"/>
          <p:nvPr/>
        </p:nvSpPr>
        <p:spPr>
          <a:xfrm>
            <a:off x="2636592" y="4568871"/>
            <a:ext cx="10036173" cy="1077218"/>
          </a:xfrm>
          <a:prstGeom prst="rect">
            <a:avLst/>
          </a:prstGeom>
          <a:noFill/>
        </p:spPr>
        <p:txBody>
          <a:bodyPr wrap="square" rtlCol="0">
            <a:spAutoFit/>
          </a:bodyPr>
          <a:lstStyle/>
          <a:p>
            <a:r>
              <a:rPr lang="en-AU" sz="2400" dirty="0">
                <a:latin typeface="Century Gothic" panose="020B0502020202020204" pitchFamily="34" charset="0"/>
              </a:rPr>
              <a:t>‘Can I pray with you?’</a:t>
            </a:r>
          </a:p>
          <a:p>
            <a:endParaRPr lang="en-AU" sz="4000" dirty="0"/>
          </a:p>
        </p:txBody>
      </p:sp>
    </p:spTree>
    <p:extLst>
      <p:ext uri="{BB962C8B-B14F-4D97-AF65-F5344CB8AC3E}">
        <p14:creationId xmlns:p14="http://schemas.microsoft.com/office/powerpoint/2010/main" val="23853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mputer mouse&#10;&#10;Description automatically generated">
            <a:extLst>
              <a:ext uri="{FF2B5EF4-FFF2-40B4-BE49-F238E27FC236}">
                <a16:creationId xmlns:a16="http://schemas.microsoft.com/office/drawing/2014/main" id="{9DD051CA-C5FB-C072-2609-FAF667F19F4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19" y="0"/>
            <a:ext cx="12187162" cy="6858000"/>
          </a:xfrm>
          <a:prstGeom prst="rect">
            <a:avLst/>
          </a:prstGeom>
        </p:spPr>
      </p:pic>
      <p:sp>
        <p:nvSpPr>
          <p:cNvPr id="3" name="Content Placeholder 2">
            <a:extLst>
              <a:ext uri="{FF2B5EF4-FFF2-40B4-BE49-F238E27FC236}">
                <a16:creationId xmlns:a16="http://schemas.microsoft.com/office/drawing/2014/main" id="{42DB6D9C-D58F-460F-953D-06252448CA20}"/>
              </a:ext>
            </a:extLst>
          </p:cNvPr>
          <p:cNvSpPr>
            <a:spLocks noGrp="1"/>
          </p:cNvSpPr>
          <p:nvPr>
            <p:ph idx="1"/>
          </p:nvPr>
        </p:nvSpPr>
        <p:spPr>
          <a:xfrm>
            <a:off x="1204957" y="644460"/>
            <a:ext cx="9645923" cy="861774"/>
          </a:xfrm>
        </p:spPr>
        <p:txBody>
          <a:bodyPr>
            <a:noAutofit/>
          </a:bodyPr>
          <a:lstStyle/>
          <a:p>
            <a:pPr marL="0" indent="0">
              <a:lnSpc>
                <a:spcPct val="130000"/>
              </a:lnSpc>
              <a:spcBef>
                <a:spcPts val="200"/>
              </a:spcBef>
              <a:buNone/>
            </a:pPr>
            <a:r>
              <a:rPr lang="en-AU" sz="5400" b="1" dirty="0">
                <a:solidFill>
                  <a:srgbClr val="C19A7D"/>
                </a:solidFill>
                <a:latin typeface="Century Gothic" panose="020B0502020202020204" pitchFamily="34" charset="0"/>
                <a:ea typeface="Times New Roman" panose="02020603050405020304" pitchFamily="18" charset="0"/>
                <a:cs typeface="Times New Roman" panose="02020603050405020304" pitchFamily="18" charset="0"/>
              </a:rPr>
              <a:t>3. WHAT?</a:t>
            </a:r>
          </a:p>
        </p:txBody>
      </p:sp>
      <p:sp>
        <p:nvSpPr>
          <p:cNvPr id="9" name="TextBox 8">
            <a:extLst>
              <a:ext uri="{FF2B5EF4-FFF2-40B4-BE49-F238E27FC236}">
                <a16:creationId xmlns:a16="http://schemas.microsoft.com/office/drawing/2014/main" id="{D8CC95B9-5040-710D-4A3A-E64F480925BB}"/>
              </a:ext>
            </a:extLst>
          </p:cNvPr>
          <p:cNvSpPr txBox="1"/>
          <p:nvPr/>
        </p:nvSpPr>
        <p:spPr>
          <a:xfrm>
            <a:off x="1204957" y="1811287"/>
            <a:ext cx="9981488" cy="1015663"/>
          </a:xfrm>
          <a:prstGeom prst="rect">
            <a:avLst/>
          </a:prstGeom>
          <a:noFill/>
        </p:spPr>
        <p:txBody>
          <a:bodyPr wrap="square" rtlCol="0">
            <a:spAutoFit/>
          </a:bodyPr>
          <a:lstStyle/>
          <a:p>
            <a:r>
              <a:rPr lang="en-AU" sz="3000" b="1" dirty="0">
                <a:latin typeface="Century Gothic" panose="020B0502020202020204" pitchFamily="34" charset="0"/>
              </a:rPr>
              <a:t>Christian community as the best apologetic of the gospel</a:t>
            </a:r>
          </a:p>
        </p:txBody>
      </p:sp>
      <p:sp>
        <p:nvSpPr>
          <p:cNvPr id="4" name="TextBox 3">
            <a:extLst>
              <a:ext uri="{FF2B5EF4-FFF2-40B4-BE49-F238E27FC236}">
                <a16:creationId xmlns:a16="http://schemas.microsoft.com/office/drawing/2014/main" id="{5905EF50-A101-1224-01B7-E61FF09520E2}"/>
              </a:ext>
            </a:extLst>
          </p:cNvPr>
          <p:cNvSpPr txBox="1"/>
          <p:nvPr/>
        </p:nvSpPr>
        <p:spPr>
          <a:xfrm>
            <a:off x="2826327" y="3037776"/>
            <a:ext cx="8360118" cy="3293209"/>
          </a:xfrm>
          <a:prstGeom prst="rect">
            <a:avLst/>
          </a:prstGeom>
          <a:noFill/>
        </p:spPr>
        <p:txBody>
          <a:bodyPr wrap="square" rtlCol="0">
            <a:spAutoFit/>
          </a:bodyPr>
          <a:lstStyle/>
          <a:p>
            <a:pPr marL="342900" indent="-342900">
              <a:buFont typeface="Arial" panose="020B0604020202020204" pitchFamily="34" charset="0"/>
              <a:buChar char="•"/>
            </a:pPr>
            <a:r>
              <a:rPr lang="en-AU" sz="2400" dirty="0">
                <a:latin typeface="Century Gothic" panose="020B0502020202020204" pitchFamily="34" charset="0"/>
              </a:rPr>
              <a:t>Bless two people this week.</a:t>
            </a:r>
          </a:p>
          <a:p>
            <a:pPr marL="342900" indent="-342900">
              <a:buFont typeface="Arial" panose="020B0604020202020204" pitchFamily="34" charset="0"/>
              <a:buChar char="•"/>
            </a:pPr>
            <a:r>
              <a:rPr lang="en-AU" sz="2400" dirty="0">
                <a:latin typeface="Century Gothic" panose="020B0502020202020204" pitchFamily="34" charset="0"/>
              </a:rPr>
              <a:t>Eat with two different people this week.</a:t>
            </a:r>
          </a:p>
          <a:p>
            <a:pPr marL="342900" indent="-342900">
              <a:buFont typeface="Arial" panose="020B0604020202020204" pitchFamily="34" charset="0"/>
              <a:buChar char="•"/>
            </a:pPr>
            <a:r>
              <a:rPr lang="en-AU" sz="2400" dirty="0">
                <a:latin typeface="Century Gothic" panose="020B0502020202020204" pitchFamily="34" charset="0"/>
              </a:rPr>
              <a:t>Listen to people’s stories.</a:t>
            </a:r>
          </a:p>
          <a:p>
            <a:pPr marL="342900" indent="-342900">
              <a:buFont typeface="Arial" panose="020B0604020202020204" pitchFamily="34" charset="0"/>
              <a:buChar char="•"/>
            </a:pPr>
            <a:r>
              <a:rPr lang="en-AU" sz="2400" dirty="0">
                <a:latin typeface="Century Gothic" panose="020B0502020202020204" pitchFamily="34" charset="0"/>
              </a:rPr>
              <a:t>Learn Christ together (one-on-one or small group reading the Bible and applying – for example, LTG, Hope Group).</a:t>
            </a:r>
          </a:p>
          <a:p>
            <a:pPr marL="342900" indent="-342900">
              <a:buFont typeface="Arial" panose="020B0604020202020204" pitchFamily="34" charset="0"/>
              <a:buChar char="•"/>
            </a:pPr>
            <a:r>
              <a:rPr lang="en-AU" sz="2400" dirty="0">
                <a:latin typeface="Century Gothic" panose="020B0502020202020204" pitchFamily="34" charset="0"/>
              </a:rPr>
              <a:t>Sent into the world – live life on mission.</a:t>
            </a:r>
          </a:p>
          <a:p>
            <a:endParaRPr lang="en-AU" sz="4000" dirty="0"/>
          </a:p>
        </p:txBody>
      </p:sp>
    </p:spTree>
    <p:extLst>
      <p:ext uri="{BB962C8B-B14F-4D97-AF65-F5344CB8AC3E}">
        <p14:creationId xmlns:p14="http://schemas.microsoft.com/office/powerpoint/2010/main" val="168652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mputer mouse&#10;&#10;Description automatically generated">
            <a:extLst>
              <a:ext uri="{FF2B5EF4-FFF2-40B4-BE49-F238E27FC236}">
                <a16:creationId xmlns:a16="http://schemas.microsoft.com/office/drawing/2014/main" id="{5E64DCB5-0195-906A-E3C8-B297AFA58CB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19" y="0"/>
            <a:ext cx="12187162" cy="6858000"/>
          </a:xfrm>
          <a:prstGeom prst="rect">
            <a:avLst/>
          </a:prstGeom>
        </p:spPr>
      </p:pic>
      <p:sp>
        <p:nvSpPr>
          <p:cNvPr id="3" name="Content Placeholder 2">
            <a:extLst>
              <a:ext uri="{FF2B5EF4-FFF2-40B4-BE49-F238E27FC236}">
                <a16:creationId xmlns:a16="http://schemas.microsoft.com/office/drawing/2014/main" id="{42DB6D9C-D58F-460F-953D-06252448CA20}"/>
              </a:ext>
            </a:extLst>
          </p:cNvPr>
          <p:cNvSpPr>
            <a:spLocks noGrp="1"/>
          </p:cNvSpPr>
          <p:nvPr>
            <p:ph idx="1"/>
          </p:nvPr>
        </p:nvSpPr>
        <p:spPr>
          <a:xfrm>
            <a:off x="1196411" y="646542"/>
            <a:ext cx="9654469" cy="1158885"/>
          </a:xfrm>
        </p:spPr>
        <p:txBody>
          <a:bodyPr>
            <a:normAutofit/>
          </a:bodyPr>
          <a:lstStyle/>
          <a:p>
            <a:pPr marL="0" indent="0">
              <a:lnSpc>
                <a:spcPct val="130000"/>
              </a:lnSpc>
              <a:spcBef>
                <a:spcPts val="200"/>
              </a:spcBef>
              <a:buNone/>
            </a:pPr>
            <a:r>
              <a:rPr lang="en-AU" sz="5400" b="1" dirty="0">
                <a:solidFill>
                  <a:srgbClr val="C19A7D"/>
                </a:solidFill>
                <a:latin typeface="Century Gothic" panose="020B0502020202020204" pitchFamily="34" charset="0"/>
                <a:ea typeface="Times New Roman" panose="02020603050405020304" pitchFamily="18" charset="0"/>
                <a:cs typeface="Times New Roman" panose="02020603050405020304" pitchFamily="18" charset="0"/>
              </a:rPr>
              <a:t>4. WHEN?</a:t>
            </a:r>
          </a:p>
        </p:txBody>
      </p:sp>
      <p:sp>
        <p:nvSpPr>
          <p:cNvPr id="9" name="TextBox 8">
            <a:extLst>
              <a:ext uri="{FF2B5EF4-FFF2-40B4-BE49-F238E27FC236}">
                <a16:creationId xmlns:a16="http://schemas.microsoft.com/office/drawing/2014/main" id="{D8CC95B9-5040-710D-4A3A-E64F480925BB}"/>
              </a:ext>
            </a:extLst>
          </p:cNvPr>
          <p:cNvSpPr txBox="1"/>
          <p:nvPr/>
        </p:nvSpPr>
        <p:spPr>
          <a:xfrm>
            <a:off x="1196411" y="1835638"/>
            <a:ext cx="9963440" cy="553998"/>
          </a:xfrm>
          <a:prstGeom prst="rect">
            <a:avLst/>
          </a:prstGeom>
          <a:noFill/>
        </p:spPr>
        <p:txBody>
          <a:bodyPr wrap="square" rtlCol="0">
            <a:spAutoFit/>
          </a:bodyPr>
          <a:lstStyle/>
          <a:p>
            <a:r>
              <a:rPr lang="en-AU" sz="3000" b="1" dirty="0">
                <a:latin typeface="Century Gothic" panose="020B0502020202020204" pitchFamily="34" charset="0"/>
              </a:rPr>
              <a:t>Set some goals!</a:t>
            </a:r>
          </a:p>
        </p:txBody>
      </p:sp>
      <p:sp>
        <p:nvSpPr>
          <p:cNvPr id="4" name="TextBox 3">
            <a:extLst>
              <a:ext uri="{FF2B5EF4-FFF2-40B4-BE49-F238E27FC236}">
                <a16:creationId xmlns:a16="http://schemas.microsoft.com/office/drawing/2014/main" id="{5905EF50-A101-1224-01B7-E61FF09520E2}"/>
              </a:ext>
            </a:extLst>
          </p:cNvPr>
          <p:cNvSpPr txBox="1"/>
          <p:nvPr/>
        </p:nvSpPr>
        <p:spPr>
          <a:xfrm>
            <a:off x="2632363" y="2687697"/>
            <a:ext cx="8146473" cy="2308324"/>
          </a:xfrm>
          <a:prstGeom prst="rect">
            <a:avLst/>
          </a:prstGeom>
          <a:noFill/>
        </p:spPr>
        <p:txBody>
          <a:bodyPr wrap="square" rtlCol="0">
            <a:spAutoFit/>
          </a:bodyPr>
          <a:lstStyle/>
          <a:p>
            <a:pPr marL="571500" indent="-571500">
              <a:buFont typeface="Arial" panose="020B0604020202020204" pitchFamily="34" charset="0"/>
              <a:buChar char="•"/>
            </a:pPr>
            <a:r>
              <a:rPr lang="en-AU" sz="2400" dirty="0">
                <a:latin typeface="Century Gothic" panose="020B0502020202020204" pitchFamily="34" charset="0"/>
              </a:rPr>
              <a:t>When will you </a:t>
            </a:r>
            <a:r>
              <a:rPr lang="en-AU" sz="2400" i="1" dirty="0">
                <a:latin typeface="Century Gothic" panose="020B0502020202020204" pitchFamily="34" charset="0"/>
              </a:rPr>
              <a:t>pray </a:t>
            </a:r>
            <a:r>
              <a:rPr lang="en-AU" sz="2400" dirty="0">
                <a:latin typeface="Century Gothic" panose="020B0502020202020204" pitchFamily="34" charset="0"/>
              </a:rPr>
              <a:t>(daily?) for your oikos map?</a:t>
            </a:r>
          </a:p>
          <a:p>
            <a:pPr marL="571500" indent="-571500">
              <a:buFont typeface="Arial" panose="020B0604020202020204" pitchFamily="34" charset="0"/>
              <a:buChar char="•"/>
            </a:pPr>
            <a:r>
              <a:rPr lang="en-AU" sz="2400" dirty="0">
                <a:latin typeface="Century Gothic" panose="020B0502020202020204" pitchFamily="34" charset="0"/>
              </a:rPr>
              <a:t>When will you </a:t>
            </a:r>
            <a:r>
              <a:rPr lang="en-AU" sz="2400" i="1" dirty="0">
                <a:latin typeface="Century Gothic" panose="020B0502020202020204" pitchFamily="34" charset="0"/>
              </a:rPr>
              <a:t>share </a:t>
            </a:r>
            <a:r>
              <a:rPr lang="en-AU" sz="2400" dirty="0">
                <a:latin typeface="Century Gothic" panose="020B0502020202020204" pitchFamily="34" charset="0"/>
              </a:rPr>
              <a:t>(fifteen-second testimony/three circles/four movements of the gospel)? With whom?</a:t>
            </a:r>
          </a:p>
          <a:p>
            <a:pPr marL="571500" indent="-571500">
              <a:buFont typeface="Arial" panose="020B0604020202020204" pitchFamily="34" charset="0"/>
              <a:buChar char="•"/>
            </a:pPr>
            <a:r>
              <a:rPr lang="en-AU" sz="2400" dirty="0">
                <a:latin typeface="Century Gothic" panose="020B0502020202020204" pitchFamily="34" charset="0"/>
              </a:rPr>
              <a:t>When will you </a:t>
            </a:r>
            <a:r>
              <a:rPr lang="en-AU" sz="2400" i="1" dirty="0">
                <a:latin typeface="Century Gothic" panose="020B0502020202020204" pitchFamily="34" charset="0"/>
              </a:rPr>
              <a:t>train </a:t>
            </a:r>
            <a:r>
              <a:rPr lang="en-AU" sz="2400" dirty="0">
                <a:latin typeface="Century Gothic" panose="020B0502020202020204" pitchFamily="34" charset="0"/>
              </a:rPr>
              <a:t>– teach another person one thing you have learned today? Who?</a:t>
            </a:r>
          </a:p>
        </p:txBody>
      </p:sp>
    </p:spTree>
    <p:extLst>
      <p:ext uri="{BB962C8B-B14F-4D97-AF65-F5344CB8AC3E}">
        <p14:creationId xmlns:p14="http://schemas.microsoft.com/office/powerpoint/2010/main" val="156249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mputer mouse&#10;&#10;Description automatically generated">
            <a:extLst>
              <a:ext uri="{FF2B5EF4-FFF2-40B4-BE49-F238E27FC236}">
                <a16:creationId xmlns:a16="http://schemas.microsoft.com/office/drawing/2014/main" id="{E7889AD5-5E48-B597-F274-58BD4B1393E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19" y="0"/>
            <a:ext cx="12187162" cy="6858000"/>
          </a:xfrm>
          <a:prstGeom prst="rect">
            <a:avLst/>
          </a:prstGeom>
        </p:spPr>
      </p:pic>
      <p:sp>
        <p:nvSpPr>
          <p:cNvPr id="3" name="Content Placeholder 2">
            <a:extLst>
              <a:ext uri="{FF2B5EF4-FFF2-40B4-BE49-F238E27FC236}">
                <a16:creationId xmlns:a16="http://schemas.microsoft.com/office/drawing/2014/main" id="{42DB6D9C-D58F-460F-953D-06252448CA20}"/>
              </a:ext>
            </a:extLst>
          </p:cNvPr>
          <p:cNvSpPr>
            <a:spLocks noGrp="1"/>
          </p:cNvSpPr>
          <p:nvPr>
            <p:ph idx="1"/>
          </p:nvPr>
        </p:nvSpPr>
        <p:spPr>
          <a:xfrm>
            <a:off x="-1" y="1754910"/>
            <a:ext cx="12192000" cy="1163781"/>
          </a:xfrm>
        </p:spPr>
        <p:txBody>
          <a:bodyPr>
            <a:normAutofit fontScale="85000" lnSpcReduction="20000"/>
          </a:bodyPr>
          <a:lstStyle/>
          <a:p>
            <a:pPr marL="0" indent="0" algn="ctr">
              <a:lnSpc>
                <a:spcPct val="130000"/>
              </a:lnSpc>
              <a:spcBef>
                <a:spcPts val="200"/>
              </a:spcBef>
              <a:buNone/>
            </a:pPr>
            <a:r>
              <a:rPr lang="en-AU" sz="7000" b="1" dirty="0">
                <a:solidFill>
                  <a:srgbClr val="C19A7D"/>
                </a:solidFill>
                <a:latin typeface="Century Gothic" panose="020B0502020202020204" pitchFamily="34" charset="0"/>
                <a:ea typeface="Times New Roman" panose="02020603050405020304" pitchFamily="18" charset="0"/>
                <a:cs typeface="Times New Roman" panose="02020603050405020304" pitchFamily="18" charset="0"/>
              </a:rPr>
              <a:t>Dwelling in the Word</a:t>
            </a:r>
          </a:p>
          <a:p>
            <a:pPr algn="ctr"/>
            <a:endParaRPr lang="en-AU" dirty="0"/>
          </a:p>
        </p:txBody>
      </p:sp>
      <p:sp>
        <p:nvSpPr>
          <p:cNvPr id="2" name="Content Placeholder 2">
            <a:extLst>
              <a:ext uri="{FF2B5EF4-FFF2-40B4-BE49-F238E27FC236}">
                <a16:creationId xmlns:a16="http://schemas.microsoft.com/office/drawing/2014/main" id="{05EA1CD2-DEDB-B990-5CEB-A24A33A529CA}"/>
              </a:ext>
            </a:extLst>
          </p:cNvPr>
          <p:cNvSpPr txBox="1">
            <a:spLocks/>
          </p:cNvSpPr>
          <p:nvPr/>
        </p:nvSpPr>
        <p:spPr>
          <a:xfrm>
            <a:off x="1" y="3047999"/>
            <a:ext cx="12254668" cy="903317"/>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spcBef>
                <a:spcPts val="200"/>
              </a:spcBef>
              <a:buFont typeface="Arial" panose="020B0604020202020204" pitchFamily="34" charset="0"/>
              <a:buNone/>
            </a:pPr>
            <a:r>
              <a:rPr lang="en-AU" sz="9600" dirty="0">
                <a:latin typeface="Century Gothic" panose="020B0502020202020204" pitchFamily="34" charset="0"/>
                <a:ea typeface="Times New Roman" panose="02020603050405020304" pitchFamily="18" charset="0"/>
                <a:cs typeface="Times New Roman" panose="02020603050405020304" pitchFamily="18" charset="0"/>
              </a:rPr>
              <a:t>1 Peter 3:13–18</a:t>
            </a:r>
          </a:p>
          <a:p>
            <a:pPr algn="ctr"/>
            <a:endParaRPr lang="en-AU" dirty="0"/>
          </a:p>
        </p:txBody>
      </p:sp>
    </p:spTree>
    <p:extLst>
      <p:ext uri="{BB962C8B-B14F-4D97-AF65-F5344CB8AC3E}">
        <p14:creationId xmlns:p14="http://schemas.microsoft.com/office/powerpoint/2010/main" val="3245480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mputer mouse&#10;&#10;Description automatically generated">
            <a:extLst>
              <a:ext uri="{FF2B5EF4-FFF2-40B4-BE49-F238E27FC236}">
                <a16:creationId xmlns:a16="http://schemas.microsoft.com/office/drawing/2014/main" id="{124C0759-1D4C-5381-AE04-7083D8255CB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19" y="0"/>
            <a:ext cx="12187162" cy="6858000"/>
          </a:xfrm>
          <a:prstGeom prst="rect">
            <a:avLst/>
          </a:prstGeom>
        </p:spPr>
      </p:pic>
      <p:sp>
        <p:nvSpPr>
          <p:cNvPr id="3" name="Content Placeholder 2">
            <a:extLst>
              <a:ext uri="{FF2B5EF4-FFF2-40B4-BE49-F238E27FC236}">
                <a16:creationId xmlns:a16="http://schemas.microsoft.com/office/drawing/2014/main" id="{42DB6D9C-D58F-460F-953D-06252448CA20}"/>
              </a:ext>
            </a:extLst>
          </p:cNvPr>
          <p:cNvSpPr>
            <a:spLocks noGrp="1"/>
          </p:cNvSpPr>
          <p:nvPr>
            <p:ph idx="1"/>
          </p:nvPr>
        </p:nvSpPr>
        <p:spPr>
          <a:xfrm>
            <a:off x="1214164" y="555675"/>
            <a:ext cx="7950662" cy="1052863"/>
          </a:xfrm>
        </p:spPr>
        <p:txBody>
          <a:bodyPr>
            <a:normAutofit/>
          </a:bodyPr>
          <a:lstStyle/>
          <a:p>
            <a:pPr marL="0" indent="0">
              <a:lnSpc>
                <a:spcPct val="130000"/>
              </a:lnSpc>
              <a:spcBef>
                <a:spcPts val="200"/>
              </a:spcBef>
              <a:buNone/>
            </a:pPr>
            <a:r>
              <a:rPr lang="en-AU" sz="5400" b="1" dirty="0">
                <a:solidFill>
                  <a:srgbClr val="C19A7D"/>
                </a:solidFill>
                <a:latin typeface="Century Gothic" panose="020B0502020202020204" pitchFamily="34" charset="0"/>
                <a:ea typeface="Times New Roman" panose="02020603050405020304" pitchFamily="18" charset="0"/>
                <a:cs typeface="Times New Roman" panose="02020603050405020304" pitchFamily="18" charset="0"/>
              </a:rPr>
              <a:t>Resources</a:t>
            </a:r>
          </a:p>
        </p:txBody>
      </p:sp>
      <p:sp>
        <p:nvSpPr>
          <p:cNvPr id="9" name="TextBox 8">
            <a:extLst>
              <a:ext uri="{FF2B5EF4-FFF2-40B4-BE49-F238E27FC236}">
                <a16:creationId xmlns:a16="http://schemas.microsoft.com/office/drawing/2014/main" id="{D8CC95B9-5040-710D-4A3A-E64F480925BB}"/>
              </a:ext>
            </a:extLst>
          </p:cNvPr>
          <p:cNvSpPr txBox="1"/>
          <p:nvPr/>
        </p:nvSpPr>
        <p:spPr>
          <a:xfrm>
            <a:off x="1214164" y="1747007"/>
            <a:ext cx="8259633" cy="553998"/>
          </a:xfrm>
          <a:prstGeom prst="rect">
            <a:avLst/>
          </a:prstGeom>
          <a:noFill/>
        </p:spPr>
        <p:txBody>
          <a:bodyPr wrap="square" rtlCol="0">
            <a:spAutoFit/>
          </a:bodyPr>
          <a:lstStyle/>
          <a:p>
            <a:r>
              <a:rPr lang="en-AU" sz="3000" b="1" dirty="0">
                <a:latin typeface="Century Gothic" panose="020B0502020202020204" pitchFamily="34" charset="0"/>
              </a:rPr>
              <a:t>For discipleship or evangelism</a:t>
            </a:r>
          </a:p>
        </p:txBody>
      </p:sp>
      <p:sp>
        <p:nvSpPr>
          <p:cNvPr id="4" name="TextBox 3">
            <a:extLst>
              <a:ext uri="{FF2B5EF4-FFF2-40B4-BE49-F238E27FC236}">
                <a16:creationId xmlns:a16="http://schemas.microsoft.com/office/drawing/2014/main" id="{5905EF50-A101-1224-01B7-E61FF09520E2}"/>
              </a:ext>
            </a:extLst>
          </p:cNvPr>
          <p:cNvSpPr txBox="1"/>
          <p:nvPr/>
        </p:nvSpPr>
        <p:spPr>
          <a:xfrm>
            <a:off x="2576945" y="2674084"/>
            <a:ext cx="8582905" cy="2906630"/>
          </a:xfrm>
          <a:prstGeom prst="rect">
            <a:avLst/>
          </a:prstGeom>
          <a:noFill/>
        </p:spPr>
        <p:txBody>
          <a:bodyPr wrap="square" rtlCol="0">
            <a:spAutoFit/>
          </a:bodyPr>
          <a:lstStyle/>
          <a:p>
            <a:pPr>
              <a:lnSpc>
                <a:spcPct val="107000"/>
              </a:lnSpc>
              <a:spcAft>
                <a:spcPts val="800"/>
              </a:spcAft>
            </a:pPr>
            <a:r>
              <a:rPr lang="en-AU" sz="2000" b="1" dirty="0">
                <a:effectLst/>
                <a:latin typeface="Century Gothic" panose="020B0502020202020204" pitchFamily="34" charset="0"/>
                <a:ea typeface="Calibri" panose="020F0502020204030204" pitchFamily="34" charset="0"/>
                <a:cs typeface="Times New Roman" panose="02020603050405020304" pitchFamily="18" charset="0"/>
              </a:rPr>
              <a:t>411 Training </a:t>
            </a:r>
            <a:r>
              <a:rPr lang="en-AU" sz="2000" u="sng" dirty="0">
                <a:effectLst/>
                <a:latin typeface="Century Gothic" panose="020B0502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www.movements.net/411</a:t>
            </a:r>
            <a:r>
              <a:rPr lang="en-AU" sz="2000" dirty="0">
                <a:effectLst/>
                <a:latin typeface="Century Gothic" panose="020B0502020202020204" pitchFamily="34" charset="0"/>
                <a:ea typeface="Calibri" panose="020F0502020204030204" pitchFamily="34" charset="0"/>
                <a:cs typeface="Times New Roman" panose="02020603050405020304" pitchFamily="18" charset="0"/>
              </a:rPr>
              <a:t>:</a:t>
            </a:r>
            <a:r>
              <a:rPr lang="en-AU" sz="2000" b="1" dirty="0">
                <a:effectLst/>
                <a:latin typeface="Century Gothic" panose="020B0502020202020204" pitchFamily="34" charset="0"/>
                <a:ea typeface="Calibri" panose="020F0502020204030204" pitchFamily="34" charset="0"/>
                <a:cs typeface="Times New Roman" panose="02020603050405020304" pitchFamily="18" charset="0"/>
              </a:rPr>
              <a:t> </a:t>
            </a:r>
            <a:r>
              <a:rPr lang="en-AU" sz="2000" dirty="0">
                <a:effectLst/>
                <a:latin typeface="Century Gothic" panose="020B0502020202020204" pitchFamily="34" charset="0"/>
                <a:ea typeface="Calibri" panose="020F0502020204030204" pitchFamily="34" charset="0"/>
                <a:cs typeface="Times New Roman" panose="02020603050405020304" pitchFamily="18" charset="0"/>
              </a:rPr>
              <a:t>the original presentation of the 411</a:t>
            </a:r>
            <a:r>
              <a:rPr lang="en-AU" sz="2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AU" sz="20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000" b="1" dirty="0">
                <a:effectLst/>
                <a:latin typeface="Century Gothic" panose="020B0502020202020204" pitchFamily="34" charset="0"/>
                <a:ea typeface="Calibri" panose="020F0502020204030204" pitchFamily="34" charset="0"/>
                <a:cs typeface="Times New Roman" panose="02020603050405020304" pitchFamily="18" charset="0"/>
              </a:rPr>
              <a:t>Saturate </a:t>
            </a:r>
            <a:r>
              <a:rPr lang="en-AU" sz="2000" u="sng" dirty="0">
                <a:effectLst/>
                <a:latin typeface="Century Gothic" panose="020B0502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https://saturatetheworld.com</a:t>
            </a:r>
            <a:r>
              <a:rPr lang="en-AU" sz="2000" u="sng" dirty="0">
                <a:effectLst/>
                <a:latin typeface="Century Gothic" panose="020B0502020202020204" pitchFamily="34" charset="0"/>
                <a:ea typeface="Calibri" panose="020F0502020204030204" pitchFamily="34" charset="0"/>
                <a:cs typeface="Times New Roman" panose="02020603050405020304" pitchFamily="18" charset="0"/>
              </a:rPr>
              <a:t>:</a:t>
            </a:r>
            <a:r>
              <a:rPr lang="en-AU" sz="2000" dirty="0">
                <a:effectLst/>
                <a:latin typeface="Century Gothic" panose="020B0502020202020204" pitchFamily="34" charset="0"/>
                <a:ea typeface="Calibri" panose="020F0502020204030204" pitchFamily="34" charset="0"/>
                <a:cs typeface="Times New Roman" panose="02020603050405020304" pitchFamily="18" charset="0"/>
              </a:rPr>
              <a:t> missional resources for groups setting out to live as a missional community</a:t>
            </a:r>
          </a:p>
          <a:p>
            <a:pPr>
              <a:lnSpc>
                <a:spcPct val="107000"/>
              </a:lnSpc>
              <a:spcAft>
                <a:spcPts val="800"/>
              </a:spcAft>
            </a:pPr>
            <a:r>
              <a:rPr lang="en-AU" sz="2000" b="1" dirty="0">
                <a:effectLst/>
                <a:latin typeface="Century Gothic" panose="020B0502020202020204" pitchFamily="34" charset="0"/>
                <a:ea typeface="Calibri" panose="020F0502020204030204" pitchFamily="34" charset="0"/>
                <a:cs typeface="Times New Roman" panose="02020603050405020304" pitchFamily="18" charset="0"/>
              </a:rPr>
              <a:t>The Word One to One </a:t>
            </a:r>
            <a:r>
              <a:rPr lang="en-AU" sz="2000" u="sng" dirty="0">
                <a:effectLst/>
                <a:latin typeface="Century Gothic" panose="020B0502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www.theword121.com</a:t>
            </a:r>
            <a:r>
              <a:rPr lang="en-AU" sz="2000" dirty="0">
                <a:effectLst/>
                <a:latin typeface="Century Gothic" panose="020B0502020202020204" pitchFamily="34" charset="0"/>
                <a:ea typeface="Calibri" panose="020F0502020204030204" pitchFamily="34" charset="0"/>
                <a:cs typeface="Times New Roman" panose="02020603050405020304" pitchFamily="18" charset="0"/>
              </a:rPr>
              <a:t>: this app/series of printed booklets breaks the Gospel of John into ‘episodes’, which you can read and discuss in 20 minutes over a coffee, asking ‘What are you learning’ and ‘Would you like to do this again?’</a:t>
            </a:r>
          </a:p>
        </p:txBody>
      </p:sp>
    </p:spTree>
    <p:extLst>
      <p:ext uri="{BB962C8B-B14F-4D97-AF65-F5344CB8AC3E}">
        <p14:creationId xmlns:p14="http://schemas.microsoft.com/office/powerpoint/2010/main" val="1625892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mputer mouse&#10;&#10;Description automatically generated">
            <a:extLst>
              <a:ext uri="{FF2B5EF4-FFF2-40B4-BE49-F238E27FC236}">
                <a16:creationId xmlns:a16="http://schemas.microsoft.com/office/drawing/2014/main" id="{AD364A28-E79D-1542-6690-7C091E653C0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19" y="0"/>
            <a:ext cx="12187162" cy="6858000"/>
          </a:xfrm>
          <a:prstGeom prst="rect">
            <a:avLst/>
          </a:prstGeom>
        </p:spPr>
      </p:pic>
      <p:sp>
        <p:nvSpPr>
          <p:cNvPr id="3" name="Content Placeholder 2">
            <a:extLst>
              <a:ext uri="{FF2B5EF4-FFF2-40B4-BE49-F238E27FC236}">
                <a16:creationId xmlns:a16="http://schemas.microsoft.com/office/drawing/2014/main" id="{42DB6D9C-D58F-460F-953D-06252448CA20}"/>
              </a:ext>
            </a:extLst>
          </p:cNvPr>
          <p:cNvSpPr>
            <a:spLocks noGrp="1"/>
          </p:cNvSpPr>
          <p:nvPr>
            <p:ph idx="1"/>
          </p:nvPr>
        </p:nvSpPr>
        <p:spPr>
          <a:xfrm>
            <a:off x="1270153" y="506972"/>
            <a:ext cx="9540861" cy="838078"/>
          </a:xfrm>
        </p:spPr>
        <p:txBody>
          <a:bodyPr>
            <a:noAutofit/>
          </a:bodyPr>
          <a:lstStyle/>
          <a:p>
            <a:pPr marL="0" indent="0">
              <a:lnSpc>
                <a:spcPct val="130000"/>
              </a:lnSpc>
              <a:spcBef>
                <a:spcPts val="200"/>
              </a:spcBef>
              <a:buNone/>
            </a:pPr>
            <a:r>
              <a:rPr lang="en-AU" sz="5400" b="1" dirty="0">
                <a:solidFill>
                  <a:srgbClr val="C19A7D"/>
                </a:solidFill>
                <a:latin typeface="Century Gothic" panose="020B0502020202020204" pitchFamily="34" charset="0"/>
                <a:ea typeface="Times New Roman" panose="02020603050405020304" pitchFamily="18" charset="0"/>
                <a:cs typeface="Times New Roman" panose="02020603050405020304" pitchFamily="18" charset="0"/>
              </a:rPr>
              <a:t>Resources</a:t>
            </a:r>
          </a:p>
        </p:txBody>
      </p:sp>
      <p:sp>
        <p:nvSpPr>
          <p:cNvPr id="4" name="TextBox 3">
            <a:extLst>
              <a:ext uri="{FF2B5EF4-FFF2-40B4-BE49-F238E27FC236}">
                <a16:creationId xmlns:a16="http://schemas.microsoft.com/office/drawing/2014/main" id="{5905EF50-A101-1224-01B7-E61FF09520E2}"/>
              </a:ext>
            </a:extLst>
          </p:cNvPr>
          <p:cNvSpPr txBox="1"/>
          <p:nvPr/>
        </p:nvSpPr>
        <p:spPr>
          <a:xfrm>
            <a:off x="2346034" y="1666501"/>
            <a:ext cx="9153236" cy="4758419"/>
          </a:xfrm>
          <a:prstGeom prst="rect">
            <a:avLst/>
          </a:prstGeom>
          <a:noFill/>
        </p:spPr>
        <p:txBody>
          <a:bodyPr wrap="square" rtlCol="0">
            <a:spAutoFit/>
          </a:bodyPr>
          <a:lstStyle/>
          <a:p>
            <a:pPr>
              <a:lnSpc>
                <a:spcPct val="107000"/>
              </a:lnSpc>
              <a:spcAft>
                <a:spcPts val="800"/>
              </a:spcAft>
            </a:pPr>
            <a:r>
              <a:rPr lang="en-AU" sz="2000" b="1" dirty="0">
                <a:effectLst/>
                <a:latin typeface="Century Gothic" panose="020B0502020202020204" pitchFamily="34" charset="0"/>
                <a:ea typeface="Calibri" panose="020F0502020204030204" pitchFamily="34" charset="0"/>
                <a:cs typeface="Times New Roman" panose="02020603050405020304" pitchFamily="18" charset="0"/>
              </a:rPr>
              <a:t>Hope groups/discovery Bible study </a:t>
            </a:r>
            <a:r>
              <a:rPr lang="en-AU" sz="2000" u="sng" dirty="0">
                <a:effectLst/>
                <a:latin typeface="Century Gothic" panose="020B0502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www.togethernetwork.com.au/hope-groups</a:t>
            </a:r>
            <a:r>
              <a:rPr lang="en-AU" sz="2000" dirty="0">
                <a:effectLst/>
                <a:latin typeface="Century Gothic" panose="020B0502020202020204" pitchFamily="34" charset="0"/>
                <a:ea typeface="Calibri" panose="020F0502020204030204" pitchFamily="34" charset="0"/>
                <a:cs typeface="Times New Roman" panose="02020603050405020304" pitchFamily="18" charset="0"/>
              </a:rPr>
              <a:t>: three to four people who meet online or in person to encourage and support each other</a:t>
            </a:r>
          </a:p>
          <a:p>
            <a:pPr>
              <a:lnSpc>
                <a:spcPct val="107000"/>
              </a:lnSpc>
              <a:spcAft>
                <a:spcPts val="800"/>
              </a:spcAft>
            </a:pPr>
            <a:r>
              <a:rPr lang="en-AU" sz="2000" b="1" dirty="0">
                <a:effectLst/>
                <a:latin typeface="Century Gothic" panose="020B0502020202020204" pitchFamily="34" charset="0"/>
                <a:ea typeface="Calibri" panose="020F0502020204030204" pitchFamily="34" charset="0"/>
                <a:cs typeface="Times New Roman" panose="02020603050405020304" pitchFamily="18" charset="0"/>
              </a:rPr>
              <a:t>Life Transformation Groups</a:t>
            </a:r>
            <a:r>
              <a:rPr lang="en-AU" sz="2000" dirty="0">
                <a:effectLst/>
                <a:latin typeface="Century Gothic" panose="020B0502020202020204" pitchFamily="34" charset="0"/>
                <a:ea typeface="Calibri" panose="020F0502020204030204" pitchFamily="34" charset="0"/>
                <a:cs typeface="Times New Roman" panose="02020603050405020304" pitchFamily="18" charset="0"/>
              </a:rPr>
              <a:t>: two to three people who get together once a week to (1) read Scripture (continuously, in context and in community), (2) pray for those who don’t know Jesus yet, and (3) keep each other ‘on track’ in following Jesus. No leader is required. A simple card in each person’s Bible provides the format. A Life Transformation Group outline card can be made available on request.</a:t>
            </a:r>
          </a:p>
          <a:p>
            <a:pPr>
              <a:lnSpc>
                <a:spcPct val="107000"/>
              </a:lnSpc>
              <a:spcAft>
                <a:spcPts val="800"/>
              </a:spcAft>
            </a:pPr>
            <a:r>
              <a:rPr lang="en-AU" sz="2000" b="1" dirty="0">
                <a:effectLst/>
                <a:latin typeface="Century Gothic" panose="020B0502020202020204" pitchFamily="34" charset="0"/>
                <a:ea typeface="Calibri" panose="020F0502020204030204" pitchFamily="34" charset="0"/>
                <a:cs typeface="Times New Roman" panose="02020603050405020304" pitchFamily="18" charset="0"/>
              </a:rPr>
              <a:t>Ripple Effect evangelism</a:t>
            </a:r>
            <a:r>
              <a:rPr lang="en-AU" sz="2000" dirty="0">
                <a:effectLst/>
                <a:latin typeface="Century Gothic" panose="020B0502020202020204" pitchFamily="34" charset="0"/>
                <a:ea typeface="Calibri" panose="020F0502020204030204" pitchFamily="34" charset="0"/>
                <a:cs typeface="Times New Roman" panose="02020603050405020304" pitchFamily="18" charset="0"/>
              </a:rPr>
              <a:t> </a:t>
            </a:r>
            <a:r>
              <a:rPr lang="en-AU" sz="2000" u="sng" dirty="0">
                <a:effectLst/>
                <a:latin typeface="Century Gothic" panose="020B0502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www.ripple-effect.net.au</a:t>
            </a:r>
            <a:r>
              <a:rPr lang="en-AU" sz="2000" dirty="0">
                <a:effectLst/>
                <a:latin typeface="Century Gothic" panose="020B0502020202020204" pitchFamily="34" charset="0"/>
                <a:ea typeface="Calibri" panose="020F0502020204030204" pitchFamily="34" charset="0"/>
                <a:cs typeface="Times New Roman" panose="02020603050405020304" pitchFamily="18" charset="0"/>
              </a:rPr>
              <a:t>: good Australian material, but the course is big </a:t>
            </a:r>
          </a:p>
          <a:p>
            <a:pPr>
              <a:lnSpc>
                <a:spcPct val="107000"/>
              </a:lnSpc>
              <a:spcAft>
                <a:spcPts val="800"/>
              </a:spcAft>
            </a:pPr>
            <a:r>
              <a:rPr lang="en-AU" sz="2000" b="1" i="1" dirty="0">
                <a:effectLst/>
                <a:latin typeface="Century Gothic" panose="020B0502020202020204" pitchFamily="34" charset="0"/>
                <a:ea typeface="Calibri" panose="020F0502020204030204" pitchFamily="34" charset="0"/>
                <a:cs typeface="Times New Roman" panose="02020603050405020304" pitchFamily="18" charset="0"/>
              </a:rPr>
              <a:t>How to Talk About Jesus (Without Being That Guy)</a:t>
            </a:r>
            <a:r>
              <a:rPr lang="en-AU" sz="2000" i="1" dirty="0">
                <a:effectLst/>
                <a:latin typeface="Century Gothic" panose="020B0502020202020204" pitchFamily="34" charset="0"/>
                <a:ea typeface="Calibri" panose="020F0502020204030204" pitchFamily="34" charset="0"/>
                <a:cs typeface="Times New Roman" panose="02020603050405020304" pitchFamily="18" charset="0"/>
              </a:rPr>
              <a:t> </a:t>
            </a:r>
            <a:r>
              <a:rPr lang="en-AU" sz="2000" dirty="0">
                <a:effectLst/>
                <a:latin typeface="Century Gothic" panose="020B0502020202020204" pitchFamily="34" charset="0"/>
                <a:ea typeface="Calibri" panose="020F0502020204030204" pitchFamily="34" charset="0"/>
                <a:cs typeface="Times New Roman" panose="02020603050405020304" pitchFamily="18" charset="0"/>
              </a:rPr>
              <a:t>by Sam Chan</a:t>
            </a:r>
            <a:endParaRPr lang="en-AU" sz="2000" u="sng"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2000" dirty="0">
              <a:latin typeface="Century Gothic" panose="020B0502020202020204" pitchFamily="34" charset="0"/>
            </a:endParaRPr>
          </a:p>
        </p:txBody>
      </p:sp>
    </p:spTree>
    <p:extLst>
      <p:ext uri="{BB962C8B-B14F-4D97-AF65-F5344CB8AC3E}">
        <p14:creationId xmlns:p14="http://schemas.microsoft.com/office/powerpoint/2010/main" val="2929564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mputer mouse&#10;&#10;Description automatically generated">
            <a:extLst>
              <a:ext uri="{FF2B5EF4-FFF2-40B4-BE49-F238E27FC236}">
                <a16:creationId xmlns:a16="http://schemas.microsoft.com/office/drawing/2014/main" id="{20E3D357-609B-40B8-DBDE-B1E43E24BB4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419" y="0"/>
            <a:ext cx="12187162" cy="6858000"/>
          </a:xfrm>
          <a:prstGeom prst="rect">
            <a:avLst/>
          </a:prstGeom>
        </p:spPr>
      </p:pic>
      <p:sp>
        <p:nvSpPr>
          <p:cNvPr id="3" name="Content Placeholder 2">
            <a:extLst>
              <a:ext uri="{FF2B5EF4-FFF2-40B4-BE49-F238E27FC236}">
                <a16:creationId xmlns:a16="http://schemas.microsoft.com/office/drawing/2014/main" id="{42DB6D9C-D58F-460F-953D-06252448CA20}"/>
              </a:ext>
            </a:extLst>
          </p:cNvPr>
          <p:cNvSpPr>
            <a:spLocks noGrp="1"/>
          </p:cNvSpPr>
          <p:nvPr>
            <p:ph idx="1"/>
          </p:nvPr>
        </p:nvSpPr>
        <p:spPr>
          <a:xfrm>
            <a:off x="0" y="424872"/>
            <a:ext cx="12192000" cy="1517127"/>
          </a:xfrm>
        </p:spPr>
        <p:txBody>
          <a:bodyPr>
            <a:normAutofit fontScale="92500" lnSpcReduction="10000"/>
          </a:bodyPr>
          <a:lstStyle/>
          <a:p>
            <a:pPr marL="0" indent="0" algn="ctr">
              <a:lnSpc>
                <a:spcPct val="130000"/>
              </a:lnSpc>
              <a:spcBef>
                <a:spcPts val="200"/>
              </a:spcBef>
              <a:buNone/>
            </a:pPr>
            <a:r>
              <a:rPr lang="en-AU" sz="5800" b="1" dirty="0">
                <a:solidFill>
                  <a:srgbClr val="C19A7D"/>
                </a:solidFill>
                <a:latin typeface="Century Gothic" panose="020B0502020202020204" pitchFamily="34" charset="0"/>
                <a:ea typeface="Times New Roman" panose="02020603050405020304" pitchFamily="18" charset="0"/>
                <a:cs typeface="Times New Roman" panose="02020603050405020304" pitchFamily="18" charset="0"/>
              </a:rPr>
              <a:t>What is ‘gospel fluency’?</a:t>
            </a:r>
          </a:p>
          <a:p>
            <a:pPr marL="0" indent="0" algn="ctr">
              <a:buNone/>
            </a:pPr>
            <a:r>
              <a:rPr lang="en-AU" sz="2600" dirty="0">
                <a:latin typeface="Century Gothic" panose="020B0502020202020204" pitchFamily="34" charset="0"/>
              </a:rPr>
              <a:t>The parable of the </a:t>
            </a:r>
            <a:r>
              <a:rPr lang="en-AU" sz="2600" dirty="0" err="1">
                <a:latin typeface="Century Gothic" panose="020B0502020202020204" pitchFamily="34" charset="0"/>
              </a:rPr>
              <a:t>Hypto</a:t>
            </a:r>
            <a:r>
              <a:rPr lang="en-AU" sz="2600" dirty="0">
                <a:latin typeface="Century Gothic" panose="020B0502020202020204" pitchFamily="34" charset="0"/>
              </a:rPr>
              <a:t> Krypto Twin (scroll to 01:49 and play to 02:30)</a:t>
            </a:r>
          </a:p>
        </p:txBody>
      </p:sp>
      <p:pic>
        <p:nvPicPr>
          <p:cNvPr id="4" name="Online Media 3" title="Hypto Krypto Twin - Model Overview">
            <a:hlinkClick r:id="" action="ppaction://media"/>
            <a:extLst>
              <a:ext uri="{FF2B5EF4-FFF2-40B4-BE49-F238E27FC236}">
                <a16:creationId xmlns:a16="http://schemas.microsoft.com/office/drawing/2014/main" id="{E7AD856F-A067-CB2A-CD0A-94956E57A2B7}"/>
              </a:ext>
            </a:extLst>
          </p:cNvPr>
          <p:cNvPicPr>
            <a:picLocks noRot="1" noChangeAspect="1"/>
          </p:cNvPicPr>
          <p:nvPr>
            <a:videoFile r:link="rId1"/>
          </p:nvPr>
        </p:nvPicPr>
        <p:blipFill>
          <a:blip r:embed="rId4"/>
          <a:stretch>
            <a:fillRect/>
          </a:stretch>
        </p:blipFill>
        <p:spPr>
          <a:xfrm>
            <a:off x="2479614" y="2025128"/>
            <a:ext cx="7232771" cy="4086515"/>
          </a:xfrm>
          <a:prstGeom prst="rect">
            <a:avLst/>
          </a:prstGeom>
        </p:spPr>
      </p:pic>
    </p:spTree>
    <p:extLst>
      <p:ext uri="{BB962C8B-B14F-4D97-AF65-F5344CB8AC3E}">
        <p14:creationId xmlns:p14="http://schemas.microsoft.com/office/powerpoint/2010/main" val="415649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mputer mouse&#10;&#10;Description automatically generated">
            <a:extLst>
              <a:ext uri="{FF2B5EF4-FFF2-40B4-BE49-F238E27FC236}">
                <a16:creationId xmlns:a16="http://schemas.microsoft.com/office/drawing/2014/main" id="{F17278B1-6E7B-C190-7340-39AFF7693CA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419" y="0"/>
            <a:ext cx="12187162" cy="6858000"/>
          </a:xfrm>
          <a:prstGeom prst="rect">
            <a:avLst/>
          </a:prstGeom>
        </p:spPr>
      </p:pic>
      <p:sp>
        <p:nvSpPr>
          <p:cNvPr id="3" name="Content Placeholder 2">
            <a:extLst>
              <a:ext uri="{FF2B5EF4-FFF2-40B4-BE49-F238E27FC236}">
                <a16:creationId xmlns:a16="http://schemas.microsoft.com/office/drawing/2014/main" id="{42DB6D9C-D58F-460F-953D-06252448CA20}"/>
              </a:ext>
            </a:extLst>
          </p:cNvPr>
          <p:cNvSpPr>
            <a:spLocks noGrp="1"/>
          </p:cNvSpPr>
          <p:nvPr>
            <p:ph idx="1"/>
          </p:nvPr>
        </p:nvSpPr>
        <p:spPr>
          <a:xfrm>
            <a:off x="0" y="542294"/>
            <a:ext cx="12192000" cy="1676237"/>
          </a:xfrm>
        </p:spPr>
        <p:txBody>
          <a:bodyPr>
            <a:normAutofit fontScale="25000" lnSpcReduction="20000"/>
          </a:bodyPr>
          <a:lstStyle/>
          <a:p>
            <a:pPr marL="0" indent="0" algn="ctr">
              <a:lnSpc>
                <a:spcPct val="130000"/>
              </a:lnSpc>
              <a:spcBef>
                <a:spcPts val="200"/>
              </a:spcBef>
              <a:buNone/>
            </a:pPr>
            <a:r>
              <a:rPr lang="en-AU" sz="21600" b="1" dirty="0">
                <a:solidFill>
                  <a:srgbClr val="C19A7D"/>
                </a:solidFill>
                <a:latin typeface="Century Gothic" panose="020B0502020202020204" pitchFamily="34" charset="0"/>
                <a:ea typeface="Times New Roman" panose="02020603050405020304" pitchFamily="18" charset="0"/>
                <a:cs typeface="Times New Roman" panose="02020603050405020304" pitchFamily="18" charset="0"/>
              </a:rPr>
              <a:t>Where to start with gospel fluency</a:t>
            </a:r>
          </a:p>
          <a:p>
            <a:pPr marL="0" indent="0" algn="ctr">
              <a:buNone/>
            </a:pPr>
            <a:r>
              <a:rPr lang="en-AU" sz="9600" dirty="0">
                <a:latin typeface="Century Gothic" panose="020B0502020202020204" pitchFamily="34" charset="0"/>
              </a:rPr>
              <a:t>Prayer! </a:t>
            </a:r>
          </a:p>
          <a:p>
            <a:pPr marL="0" indent="0" algn="ctr">
              <a:buNone/>
            </a:pPr>
            <a:r>
              <a:rPr lang="en-AU" sz="9600" dirty="0">
                <a:latin typeface="Century Gothic" panose="020B0502020202020204" pitchFamily="34" charset="0"/>
              </a:rPr>
              <a:t>(scroll to 02:38 and play to 04:06)</a:t>
            </a:r>
          </a:p>
        </p:txBody>
      </p:sp>
      <p:pic>
        <p:nvPicPr>
          <p:cNvPr id="2" name="Online Media 1" title="Ripple Effect: Module 1 - Session 2">
            <a:hlinkClick r:id="" action="ppaction://media"/>
            <a:extLst>
              <a:ext uri="{FF2B5EF4-FFF2-40B4-BE49-F238E27FC236}">
                <a16:creationId xmlns:a16="http://schemas.microsoft.com/office/drawing/2014/main" id="{9AF028F1-47D3-6B5C-2C4E-380CA7923C3D}"/>
              </a:ext>
            </a:extLst>
          </p:cNvPr>
          <p:cNvPicPr>
            <a:picLocks noRot="1" noChangeAspect="1"/>
          </p:cNvPicPr>
          <p:nvPr>
            <a:videoFile r:link="rId1"/>
          </p:nvPr>
        </p:nvPicPr>
        <p:blipFill>
          <a:blip r:embed="rId4"/>
          <a:stretch>
            <a:fillRect/>
          </a:stretch>
        </p:blipFill>
        <p:spPr>
          <a:xfrm>
            <a:off x="2901650" y="2458677"/>
            <a:ext cx="6388699" cy="3609614"/>
          </a:xfrm>
          <a:prstGeom prst="rect">
            <a:avLst/>
          </a:prstGeom>
        </p:spPr>
      </p:pic>
    </p:spTree>
    <p:extLst>
      <p:ext uri="{BB962C8B-B14F-4D97-AF65-F5344CB8AC3E}">
        <p14:creationId xmlns:p14="http://schemas.microsoft.com/office/powerpoint/2010/main" val="66462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mputer mouse&#10;&#10;Description automatically generated">
            <a:extLst>
              <a:ext uri="{FF2B5EF4-FFF2-40B4-BE49-F238E27FC236}">
                <a16:creationId xmlns:a16="http://schemas.microsoft.com/office/drawing/2014/main" id="{DDD3D7C5-DBFD-2571-9E0A-BECC282F306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19" y="0"/>
            <a:ext cx="12187162" cy="6858000"/>
          </a:xfrm>
          <a:prstGeom prst="rect">
            <a:avLst/>
          </a:prstGeom>
        </p:spPr>
      </p:pic>
      <p:sp>
        <p:nvSpPr>
          <p:cNvPr id="3" name="Content Placeholder 2">
            <a:extLst>
              <a:ext uri="{FF2B5EF4-FFF2-40B4-BE49-F238E27FC236}">
                <a16:creationId xmlns:a16="http://schemas.microsoft.com/office/drawing/2014/main" id="{42DB6D9C-D58F-460F-953D-06252448CA20}"/>
              </a:ext>
            </a:extLst>
          </p:cNvPr>
          <p:cNvSpPr>
            <a:spLocks noGrp="1"/>
          </p:cNvSpPr>
          <p:nvPr>
            <p:ph idx="1"/>
          </p:nvPr>
        </p:nvSpPr>
        <p:spPr>
          <a:xfrm>
            <a:off x="443348" y="413790"/>
            <a:ext cx="11388438" cy="1004916"/>
          </a:xfrm>
        </p:spPr>
        <p:txBody>
          <a:bodyPr>
            <a:noAutofit/>
          </a:bodyPr>
          <a:lstStyle/>
          <a:p>
            <a:pPr marL="0" indent="0">
              <a:lnSpc>
                <a:spcPct val="130000"/>
              </a:lnSpc>
              <a:spcBef>
                <a:spcPts val="200"/>
              </a:spcBef>
              <a:buNone/>
            </a:pPr>
            <a:r>
              <a:rPr lang="en-AU" sz="5400" b="1" dirty="0">
                <a:solidFill>
                  <a:srgbClr val="C19A7D"/>
                </a:solidFill>
                <a:latin typeface="Century Gothic" panose="020B0502020202020204" pitchFamily="34" charset="0"/>
                <a:ea typeface="Times New Roman" panose="02020603050405020304" pitchFamily="18" charset="0"/>
                <a:cs typeface="Times New Roman" panose="02020603050405020304" pitchFamily="18" charset="0"/>
              </a:rPr>
              <a:t>Where to start with gospel fluency</a:t>
            </a:r>
          </a:p>
        </p:txBody>
      </p:sp>
      <p:sp>
        <p:nvSpPr>
          <p:cNvPr id="4" name="Content Placeholder 2">
            <a:extLst>
              <a:ext uri="{FF2B5EF4-FFF2-40B4-BE49-F238E27FC236}">
                <a16:creationId xmlns:a16="http://schemas.microsoft.com/office/drawing/2014/main" id="{AD249856-9A58-DFF9-ABF1-37E4953E6EB9}"/>
              </a:ext>
            </a:extLst>
          </p:cNvPr>
          <p:cNvSpPr txBox="1">
            <a:spLocks/>
          </p:cNvSpPr>
          <p:nvPr/>
        </p:nvSpPr>
        <p:spPr>
          <a:xfrm>
            <a:off x="2392218" y="1948873"/>
            <a:ext cx="8977746" cy="37619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200"/>
              </a:spcBef>
              <a:buFont typeface="Arial" panose="020B0604020202020204" pitchFamily="34" charset="0"/>
              <a:buNone/>
            </a:pPr>
            <a:r>
              <a:rPr lang="en-AU" sz="3000" dirty="0">
                <a:latin typeface="Century Gothic" panose="020B0502020202020204" pitchFamily="34" charset="0"/>
                <a:ea typeface="Times New Roman" panose="02020603050405020304" pitchFamily="18" charset="0"/>
                <a:cs typeface="Times New Roman" panose="02020603050405020304" pitchFamily="18" charset="0"/>
              </a:rPr>
              <a:t>Colossians 4:2–6</a:t>
            </a:r>
          </a:p>
          <a:p>
            <a:pPr marL="0" indent="0">
              <a:lnSpc>
                <a:spcPct val="130000"/>
              </a:lnSpc>
              <a:spcBef>
                <a:spcPts val="200"/>
              </a:spcBef>
              <a:buFont typeface="Arial" panose="020B0604020202020204" pitchFamily="34" charset="0"/>
              <a:buNone/>
            </a:pPr>
            <a:r>
              <a:rPr lang="en-AU" sz="3000" dirty="0">
                <a:latin typeface="Century Gothic" panose="020B0502020202020204" pitchFamily="34" charset="0"/>
                <a:cs typeface="Times New Roman" panose="02020603050405020304" pitchFamily="18" charset="0"/>
              </a:rPr>
              <a:t>How important are prayer, conversation and lifestyle?</a:t>
            </a:r>
          </a:p>
          <a:p>
            <a:pPr marL="0" indent="0">
              <a:lnSpc>
                <a:spcPct val="130000"/>
              </a:lnSpc>
              <a:spcBef>
                <a:spcPts val="200"/>
              </a:spcBef>
              <a:buFont typeface="Arial" panose="020B0604020202020204" pitchFamily="34" charset="0"/>
              <a:buNone/>
            </a:pPr>
            <a:r>
              <a:rPr lang="en-AU" sz="3000" dirty="0">
                <a:latin typeface="Century Gothic" panose="020B0502020202020204" pitchFamily="34" charset="0"/>
                <a:cs typeface="Times New Roman" panose="02020603050405020304" pitchFamily="18" charset="0"/>
              </a:rPr>
              <a:t>Do you ask God for opportunities to share the gospel? </a:t>
            </a:r>
          </a:p>
          <a:p>
            <a:pPr marL="0" indent="0">
              <a:lnSpc>
                <a:spcPct val="130000"/>
              </a:lnSpc>
              <a:spcBef>
                <a:spcPts val="200"/>
              </a:spcBef>
              <a:buFont typeface="Arial" panose="020B0604020202020204" pitchFamily="34" charset="0"/>
              <a:buNone/>
            </a:pPr>
            <a:r>
              <a:rPr lang="en-AU" sz="3000" dirty="0">
                <a:latin typeface="Century Gothic" panose="020B0502020202020204" pitchFamily="34" charset="0"/>
                <a:cs typeface="Times New Roman" panose="02020603050405020304" pitchFamily="18" charset="0"/>
              </a:rPr>
              <a:t>What happened when you did?</a:t>
            </a:r>
            <a:endParaRPr lang="en-AU" sz="3000" dirty="0">
              <a:latin typeface="Century Gothic" panose="020B0502020202020204" pitchFamily="34" charset="0"/>
            </a:endParaRPr>
          </a:p>
        </p:txBody>
      </p:sp>
    </p:spTree>
    <p:extLst>
      <p:ext uri="{BB962C8B-B14F-4D97-AF65-F5344CB8AC3E}">
        <p14:creationId xmlns:p14="http://schemas.microsoft.com/office/powerpoint/2010/main" val="852564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mputer mouse&#10;&#10;Description automatically generated">
            <a:extLst>
              <a:ext uri="{FF2B5EF4-FFF2-40B4-BE49-F238E27FC236}">
                <a16:creationId xmlns:a16="http://schemas.microsoft.com/office/drawing/2014/main" id="{5A577AA5-7EBC-20DE-3BD5-67B3F548ECC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19" y="0"/>
            <a:ext cx="12187162" cy="6858000"/>
          </a:xfrm>
          <a:prstGeom prst="rect">
            <a:avLst/>
          </a:prstGeom>
        </p:spPr>
      </p:pic>
      <p:sp>
        <p:nvSpPr>
          <p:cNvPr id="3" name="Content Placeholder 2">
            <a:extLst>
              <a:ext uri="{FF2B5EF4-FFF2-40B4-BE49-F238E27FC236}">
                <a16:creationId xmlns:a16="http://schemas.microsoft.com/office/drawing/2014/main" id="{42DB6D9C-D58F-460F-953D-06252448CA20}"/>
              </a:ext>
            </a:extLst>
          </p:cNvPr>
          <p:cNvSpPr>
            <a:spLocks noGrp="1"/>
          </p:cNvSpPr>
          <p:nvPr>
            <p:ph idx="1"/>
          </p:nvPr>
        </p:nvSpPr>
        <p:spPr>
          <a:xfrm>
            <a:off x="646546" y="631007"/>
            <a:ext cx="11092871" cy="1096193"/>
          </a:xfrm>
        </p:spPr>
        <p:txBody>
          <a:bodyPr>
            <a:noAutofit/>
          </a:bodyPr>
          <a:lstStyle/>
          <a:p>
            <a:pPr marL="0" indent="0">
              <a:lnSpc>
                <a:spcPct val="130000"/>
              </a:lnSpc>
              <a:spcBef>
                <a:spcPts val="200"/>
              </a:spcBef>
              <a:buNone/>
            </a:pPr>
            <a:r>
              <a:rPr lang="en-AU" sz="5400" b="1" dirty="0">
                <a:solidFill>
                  <a:srgbClr val="C19A7D"/>
                </a:solidFill>
                <a:latin typeface="Century Gothic" panose="020B0502020202020204" pitchFamily="34" charset="0"/>
                <a:ea typeface="Times New Roman" panose="02020603050405020304" pitchFamily="18" charset="0"/>
                <a:cs typeface="Times New Roman" panose="02020603050405020304" pitchFamily="18" charset="0"/>
              </a:rPr>
              <a:t>Understand the cultural context</a:t>
            </a:r>
          </a:p>
        </p:txBody>
      </p:sp>
      <p:sp>
        <p:nvSpPr>
          <p:cNvPr id="4" name="Content Placeholder 2">
            <a:extLst>
              <a:ext uri="{FF2B5EF4-FFF2-40B4-BE49-F238E27FC236}">
                <a16:creationId xmlns:a16="http://schemas.microsoft.com/office/drawing/2014/main" id="{AD249856-9A58-DFF9-ABF1-37E4953E6EB9}"/>
              </a:ext>
            </a:extLst>
          </p:cNvPr>
          <p:cNvSpPr txBox="1">
            <a:spLocks/>
          </p:cNvSpPr>
          <p:nvPr/>
        </p:nvSpPr>
        <p:spPr>
          <a:xfrm>
            <a:off x="646547" y="1978892"/>
            <a:ext cx="10529454" cy="2475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200"/>
              </a:spcBef>
              <a:buFont typeface="Arial" panose="020B0604020202020204" pitchFamily="34" charset="0"/>
              <a:buNone/>
            </a:pPr>
            <a:r>
              <a:rPr lang="en-AU" sz="3000" dirty="0">
                <a:latin typeface="Century Gothic" panose="020B0502020202020204" pitchFamily="34" charset="0"/>
                <a:ea typeface="Times New Roman" panose="02020603050405020304" pitchFamily="18" charset="0"/>
                <a:cs typeface="Times New Roman" panose="02020603050405020304" pitchFamily="18" charset="0"/>
              </a:rPr>
              <a:t>Living in a post-Christendom, post-Christian world!</a:t>
            </a:r>
          </a:p>
          <a:p>
            <a:pPr marL="0" indent="0">
              <a:lnSpc>
                <a:spcPct val="130000"/>
              </a:lnSpc>
              <a:spcBef>
                <a:spcPts val="200"/>
              </a:spcBef>
              <a:buFont typeface="Arial" panose="020B0604020202020204" pitchFamily="34" charset="0"/>
              <a:buNone/>
            </a:pPr>
            <a:r>
              <a:rPr lang="en-AU" sz="3000" dirty="0">
                <a:latin typeface="Century Gothic" panose="020B0502020202020204" pitchFamily="34" charset="0"/>
                <a:cs typeface="Times New Roman" panose="02020603050405020304" pitchFamily="18" charset="0"/>
              </a:rPr>
              <a:t>What does this mean for our gospel witness?</a:t>
            </a:r>
            <a:endParaRPr lang="en-AU" sz="3000" dirty="0">
              <a:latin typeface="Century Gothic" panose="020B0502020202020204" pitchFamily="34" charset="0"/>
            </a:endParaRPr>
          </a:p>
        </p:txBody>
      </p:sp>
    </p:spTree>
    <p:extLst>
      <p:ext uri="{BB962C8B-B14F-4D97-AF65-F5344CB8AC3E}">
        <p14:creationId xmlns:p14="http://schemas.microsoft.com/office/powerpoint/2010/main" val="178890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computer mouse&#10;&#10;Description automatically generated">
            <a:extLst>
              <a:ext uri="{FF2B5EF4-FFF2-40B4-BE49-F238E27FC236}">
                <a16:creationId xmlns:a16="http://schemas.microsoft.com/office/drawing/2014/main" id="{2519A782-7775-C27D-AE72-AB706E2CB75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19" y="0"/>
            <a:ext cx="12187162" cy="6858000"/>
          </a:xfrm>
          <a:prstGeom prst="rect">
            <a:avLst/>
          </a:prstGeom>
        </p:spPr>
      </p:pic>
      <p:sp>
        <p:nvSpPr>
          <p:cNvPr id="3" name="Content Placeholder 2">
            <a:extLst>
              <a:ext uri="{FF2B5EF4-FFF2-40B4-BE49-F238E27FC236}">
                <a16:creationId xmlns:a16="http://schemas.microsoft.com/office/drawing/2014/main" id="{42DB6D9C-D58F-460F-953D-06252448CA20}"/>
              </a:ext>
            </a:extLst>
          </p:cNvPr>
          <p:cNvSpPr>
            <a:spLocks noGrp="1"/>
          </p:cNvSpPr>
          <p:nvPr>
            <p:ph idx="1"/>
          </p:nvPr>
        </p:nvSpPr>
        <p:spPr>
          <a:xfrm>
            <a:off x="1230594" y="445540"/>
            <a:ext cx="10958130" cy="1084157"/>
          </a:xfrm>
        </p:spPr>
        <p:txBody>
          <a:bodyPr>
            <a:normAutofit/>
          </a:bodyPr>
          <a:lstStyle/>
          <a:p>
            <a:pPr marL="0" indent="0">
              <a:lnSpc>
                <a:spcPct val="130000"/>
              </a:lnSpc>
              <a:spcBef>
                <a:spcPts val="200"/>
              </a:spcBef>
              <a:buNone/>
            </a:pPr>
            <a:r>
              <a:rPr lang="en-AU" sz="5400" b="1" dirty="0">
                <a:solidFill>
                  <a:srgbClr val="C19A7D"/>
                </a:solidFill>
                <a:latin typeface="Century Gothic" panose="020B0502020202020204" pitchFamily="34" charset="0"/>
                <a:ea typeface="Times New Roman" panose="02020603050405020304" pitchFamily="18" charset="0"/>
                <a:cs typeface="Times New Roman" panose="02020603050405020304" pitchFamily="18" charset="0"/>
              </a:rPr>
              <a:t>1. WHY?</a:t>
            </a:r>
          </a:p>
        </p:txBody>
      </p:sp>
      <p:sp>
        <p:nvSpPr>
          <p:cNvPr id="4" name="Content Placeholder 2">
            <a:extLst>
              <a:ext uri="{FF2B5EF4-FFF2-40B4-BE49-F238E27FC236}">
                <a16:creationId xmlns:a16="http://schemas.microsoft.com/office/drawing/2014/main" id="{AD249856-9A58-DFF9-ABF1-37E4953E6EB9}"/>
              </a:ext>
            </a:extLst>
          </p:cNvPr>
          <p:cNvSpPr txBox="1">
            <a:spLocks/>
          </p:cNvSpPr>
          <p:nvPr/>
        </p:nvSpPr>
        <p:spPr>
          <a:xfrm>
            <a:off x="1230594" y="1970354"/>
            <a:ext cx="5450279" cy="13672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200"/>
              </a:spcBef>
              <a:buNone/>
            </a:pPr>
            <a:r>
              <a:rPr lang="en-AU" sz="3000" dirty="0">
                <a:latin typeface="Century Gothic" panose="020B0502020202020204" pitchFamily="34" charset="0"/>
                <a:ea typeface="Times New Roman" panose="02020603050405020304" pitchFamily="18" charset="0"/>
                <a:cs typeface="Times New Roman" panose="02020603050405020304" pitchFamily="18" charset="0"/>
              </a:rPr>
              <a:t>1. Command plus promise </a:t>
            </a:r>
          </a:p>
          <a:p>
            <a:pPr marL="0" indent="0">
              <a:lnSpc>
                <a:spcPct val="130000"/>
              </a:lnSpc>
              <a:spcBef>
                <a:spcPts val="200"/>
              </a:spcBef>
              <a:buNone/>
            </a:pPr>
            <a:r>
              <a:rPr lang="en-AU" sz="3000" dirty="0">
                <a:latin typeface="Century Gothic" panose="020B0502020202020204" pitchFamily="34" charset="0"/>
                <a:ea typeface="Times New Roman" panose="02020603050405020304" pitchFamily="18" charset="0"/>
                <a:cs typeface="Times New Roman" panose="02020603050405020304" pitchFamily="18" charset="0"/>
              </a:rPr>
              <a:t>(Matthew 28:18–20</a:t>
            </a:r>
            <a:r>
              <a:rPr lang="en-AU" sz="3000" dirty="0">
                <a:ea typeface="Times New Roman" panose="02020603050405020304" pitchFamily="18" charset="0"/>
                <a:cs typeface="Times New Roman" panose="02020603050405020304" pitchFamily="18" charset="0"/>
              </a:rPr>
              <a:t>)</a:t>
            </a:r>
          </a:p>
        </p:txBody>
      </p:sp>
      <p:sp>
        <p:nvSpPr>
          <p:cNvPr id="2" name="Content Placeholder 2">
            <a:extLst>
              <a:ext uri="{FF2B5EF4-FFF2-40B4-BE49-F238E27FC236}">
                <a16:creationId xmlns:a16="http://schemas.microsoft.com/office/drawing/2014/main" id="{7736AE53-BDAA-2A17-6DB6-087141A85197}"/>
              </a:ext>
            </a:extLst>
          </p:cNvPr>
          <p:cNvSpPr txBox="1">
            <a:spLocks/>
          </p:cNvSpPr>
          <p:nvPr/>
        </p:nvSpPr>
        <p:spPr>
          <a:xfrm>
            <a:off x="6774398" y="1970354"/>
            <a:ext cx="4360772" cy="13672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200"/>
              </a:spcBef>
              <a:buFont typeface="Arial" panose="020B0604020202020204" pitchFamily="34" charset="0"/>
              <a:buNone/>
            </a:pPr>
            <a:r>
              <a:rPr lang="en-AU" sz="3000" dirty="0">
                <a:latin typeface="Century Gothic" panose="020B0502020202020204" pitchFamily="34" charset="0"/>
                <a:cs typeface="Times New Roman" panose="02020603050405020304" pitchFamily="18" charset="0"/>
              </a:rPr>
              <a:t>2. Identity </a:t>
            </a:r>
          </a:p>
          <a:p>
            <a:pPr marL="0" indent="0">
              <a:lnSpc>
                <a:spcPct val="130000"/>
              </a:lnSpc>
              <a:spcBef>
                <a:spcPts val="200"/>
              </a:spcBef>
              <a:buFont typeface="Arial" panose="020B0604020202020204" pitchFamily="34" charset="0"/>
              <a:buNone/>
            </a:pPr>
            <a:r>
              <a:rPr lang="en-AU" sz="3000" dirty="0">
                <a:latin typeface="Century Gothic" panose="020B0502020202020204" pitchFamily="34" charset="0"/>
                <a:cs typeface="Times New Roman" panose="02020603050405020304" pitchFamily="18" charset="0"/>
              </a:rPr>
              <a:t>(2 Corinthians 5:17–21)</a:t>
            </a:r>
            <a:endParaRPr lang="en-AU" sz="3000" dirty="0">
              <a:latin typeface="Century Gothic" panose="020B0502020202020204" pitchFamily="34" charset="0"/>
            </a:endParaRPr>
          </a:p>
        </p:txBody>
      </p:sp>
      <p:pic>
        <p:nvPicPr>
          <p:cNvPr id="6" name="Graphic 5" descr="Confused person outline">
            <a:extLst>
              <a:ext uri="{FF2B5EF4-FFF2-40B4-BE49-F238E27FC236}">
                <a16:creationId xmlns:a16="http://schemas.microsoft.com/office/drawing/2014/main" id="{1844D11F-8FB7-97A7-7B57-8916F60E83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55733" y="3708861"/>
            <a:ext cx="2180229" cy="2180229"/>
          </a:xfrm>
          <a:prstGeom prst="rect">
            <a:avLst/>
          </a:prstGeom>
        </p:spPr>
      </p:pic>
      <p:pic>
        <p:nvPicPr>
          <p:cNvPr id="8" name="Graphic 7" descr="World with solid fill">
            <a:extLst>
              <a:ext uri="{FF2B5EF4-FFF2-40B4-BE49-F238E27FC236}">
                <a16:creationId xmlns:a16="http://schemas.microsoft.com/office/drawing/2014/main" id="{C3063480-D400-27FA-BCA9-D19690A5CB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3778218"/>
            <a:ext cx="1855808" cy="1855808"/>
          </a:xfrm>
          <a:prstGeom prst="rect">
            <a:avLst/>
          </a:prstGeom>
        </p:spPr>
      </p:pic>
    </p:spTree>
    <p:extLst>
      <p:ext uri="{BB962C8B-B14F-4D97-AF65-F5344CB8AC3E}">
        <p14:creationId xmlns:p14="http://schemas.microsoft.com/office/powerpoint/2010/main" val="166683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computer mouse&#10;&#10;Description automatically generated">
            <a:extLst>
              <a:ext uri="{FF2B5EF4-FFF2-40B4-BE49-F238E27FC236}">
                <a16:creationId xmlns:a16="http://schemas.microsoft.com/office/drawing/2014/main" id="{FB1BD53F-5277-4DBD-D052-DEF52D2CD9B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19" y="0"/>
            <a:ext cx="12187162" cy="6858000"/>
          </a:xfrm>
          <a:prstGeom prst="rect">
            <a:avLst/>
          </a:prstGeom>
        </p:spPr>
      </p:pic>
      <p:sp>
        <p:nvSpPr>
          <p:cNvPr id="3" name="Content Placeholder 2">
            <a:extLst>
              <a:ext uri="{FF2B5EF4-FFF2-40B4-BE49-F238E27FC236}">
                <a16:creationId xmlns:a16="http://schemas.microsoft.com/office/drawing/2014/main" id="{42DB6D9C-D58F-460F-953D-06252448CA20}"/>
              </a:ext>
            </a:extLst>
          </p:cNvPr>
          <p:cNvSpPr>
            <a:spLocks noGrp="1"/>
          </p:cNvSpPr>
          <p:nvPr>
            <p:ph idx="1"/>
          </p:nvPr>
        </p:nvSpPr>
        <p:spPr>
          <a:xfrm>
            <a:off x="1156174" y="400097"/>
            <a:ext cx="8732601" cy="1285118"/>
          </a:xfrm>
        </p:spPr>
        <p:txBody>
          <a:bodyPr>
            <a:normAutofit/>
          </a:bodyPr>
          <a:lstStyle/>
          <a:p>
            <a:pPr marL="0" indent="0">
              <a:lnSpc>
                <a:spcPct val="130000"/>
              </a:lnSpc>
              <a:spcBef>
                <a:spcPts val="200"/>
              </a:spcBef>
              <a:buNone/>
            </a:pPr>
            <a:r>
              <a:rPr lang="en-AU" sz="5400" b="1" dirty="0">
                <a:solidFill>
                  <a:srgbClr val="C19A7D"/>
                </a:solidFill>
                <a:latin typeface="Century Gothic" panose="020B0502020202020204" pitchFamily="34" charset="0"/>
                <a:ea typeface="Times New Roman" panose="02020603050405020304" pitchFamily="18" charset="0"/>
                <a:cs typeface="Times New Roman" panose="02020603050405020304" pitchFamily="18" charset="0"/>
              </a:rPr>
              <a:t>2. WHO?</a:t>
            </a:r>
          </a:p>
        </p:txBody>
      </p:sp>
      <p:sp>
        <p:nvSpPr>
          <p:cNvPr id="4" name="Content Placeholder 2">
            <a:extLst>
              <a:ext uri="{FF2B5EF4-FFF2-40B4-BE49-F238E27FC236}">
                <a16:creationId xmlns:a16="http://schemas.microsoft.com/office/drawing/2014/main" id="{AD249856-9A58-DFF9-ABF1-37E4953E6EB9}"/>
              </a:ext>
            </a:extLst>
          </p:cNvPr>
          <p:cNvSpPr txBox="1">
            <a:spLocks/>
          </p:cNvSpPr>
          <p:nvPr/>
        </p:nvSpPr>
        <p:spPr>
          <a:xfrm>
            <a:off x="1156175" y="1728134"/>
            <a:ext cx="8967606" cy="1120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200"/>
              </a:spcBef>
              <a:buFont typeface="Arial" panose="020B0604020202020204" pitchFamily="34" charset="0"/>
              <a:buNone/>
            </a:pPr>
            <a:r>
              <a:rPr lang="en-AU" sz="3000" b="1" dirty="0">
                <a:latin typeface="Century Gothic" panose="020B0502020202020204" pitchFamily="34" charset="0"/>
                <a:ea typeface="Times New Roman" panose="02020603050405020304" pitchFamily="18" charset="0"/>
                <a:cs typeface="Times New Roman" panose="02020603050405020304" pitchFamily="18" charset="0"/>
              </a:rPr>
              <a:t>1. Map your oikos (Luke 10:5, Acts 2:24–27)</a:t>
            </a:r>
          </a:p>
        </p:txBody>
      </p:sp>
      <p:graphicFrame>
        <p:nvGraphicFramePr>
          <p:cNvPr id="5" name="Diagram 4">
            <a:extLst>
              <a:ext uri="{FF2B5EF4-FFF2-40B4-BE49-F238E27FC236}">
                <a16:creationId xmlns:a16="http://schemas.microsoft.com/office/drawing/2014/main" id="{E295C70C-8A17-ADFB-7D31-AD9F9289A188}"/>
              </a:ext>
            </a:extLst>
          </p:cNvPr>
          <p:cNvGraphicFramePr/>
          <p:nvPr>
            <p:extLst>
              <p:ext uri="{D42A27DB-BD31-4B8C-83A1-F6EECF244321}">
                <p14:modId xmlns:p14="http://schemas.microsoft.com/office/powerpoint/2010/main" val="1553491567"/>
              </p:ext>
            </p:extLst>
          </p:nvPr>
        </p:nvGraphicFramePr>
        <p:xfrm>
          <a:off x="5478871" y="2588228"/>
          <a:ext cx="6502400" cy="4075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a:extLst>
              <a:ext uri="{FF2B5EF4-FFF2-40B4-BE49-F238E27FC236}">
                <a16:creationId xmlns:a16="http://schemas.microsoft.com/office/drawing/2014/main" id="{CFABF12B-557A-0763-0B50-7248D23AE7CF}"/>
              </a:ext>
            </a:extLst>
          </p:cNvPr>
          <p:cNvGrpSpPr/>
          <p:nvPr/>
        </p:nvGrpSpPr>
        <p:grpSpPr>
          <a:xfrm>
            <a:off x="9996574" y="2683558"/>
            <a:ext cx="1594410" cy="2140335"/>
            <a:chOff x="7383282" y="2591885"/>
            <a:chExt cx="1594410" cy="2140335"/>
          </a:xfrm>
          <a:solidFill>
            <a:srgbClr val="C19A7D"/>
          </a:solidFill>
        </p:grpSpPr>
        <p:sp>
          <p:nvSpPr>
            <p:cNvPr id="7" name="Oval 6">
              <a:extLst>
                <a:ext uri="{FF2B5EF4-FFF2-40B4-BE49-F238E27FC236}">
                  <a16:creationId xmlns:a16="http://schemas.microsoft.com/office/drawing/2014/main" id="{4D1A1473-7E27-6391-D084-0BDDAF2C636B}"/>
                </a:ext>
              </a:extLst>
            </p:cNvPr>
            <p:cNvSpPr/>
            <p:nvPr/>
          </p:nvSpPr>
          <p:spPr>
            <a:xfrm rot="19673288">
              <a:off x="8459362" y="3647960"/>
              <a:ext cx="518330" cy="554760"/>
            </a:xfrm>
            <a:prstGeom prst="ellipse">
              <a:avLst/>
            </a:prstGeom>
            <a:grpFill/>
            <a:ln>
              <a:solidFill>
                <a:srgbClr val="D8C8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B0AD443A-0D15-4D80-037E-33DDA929F191}"/>
                </a:ext>
              </a:extLst>
            </p:cNvPr>
            <p:cNvSpPr/>
            <p:nvPr/>
          </p:nvSpPr>
          <p:spPr>
            <a:xfrm rot="19673288">
              <a:off x="8102629" y="3001625"/>
              <a:ext cx="518330" cy="554760"/>
            </a:xfrm>
            <a:prstGeom prst="ellipse">
              <a:avLst/>
            </a:prstGeom>
            <a:grpFill/>
            <a:ln>
              <a:solidFill>
                <a:srgbClr val="D8C8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4AC0AEBF-E983-8C73-FA34-B50CEBFE643A}"/>
                </a:ext>
              </a:extLst>
            </p:cNvPr>
            <p:cNvSpPr/>
            <p:nvPr/>
          </p:nvSpPr>
          <p:spPr>
            <a:xfrm rot="19673288">
              <a:off x="7383282" y="2591885"/>
              <a:ext cx="518330" cy="554760"/>
            </a:xfrm>
            <a:prstGeom prst="ellipse">
              <a:avLst/>
            </a:prstGeom>
            <a:grpFill/>
            <a:ln>
              <a:solidFill>
                <a:srgbClr val="D8C8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1D8239CA-57B6-039E-C7BB-BFBF94D48CD9}"/>
                </a:ext>
              </a:extLst>
            </p:cNvPr>
            <p:cNvSpPr/>
            <p:nvPr/>
          </p:nvSpPr>
          <p:spPr>
            <a:xfrm rot="19673288">
              <a:off x="8117210" y="4177460"/>
              <a:ext cx="518330" cy="554760"/>
            </a:xfrm>
            <a:prstGeom prst="ellipse">
              <a:avLst/>
            </a:prstGeom>
            <a:grpFill/>
            <a:ln>
              <a:solidFill>
                <a:srgbClr val="D8C8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Content Placeholder 2">
            <a:extLst>
              <a:ext uri="{FF2B5EF4-FFF2-40B4-BE49-F238E27FC236}">
                <a16:creationId xmlns:a16="http://schemas.microsoft.com/office/drawing/2014/main" id="{67D4F7E7-F7BA-4242-76BC-4768C06C49D2}"/>
              </a:ext>
            </a:extLst>
          </p:cNvPr>
          <p:cNvSpPr txBox="1">
            <a:spLocks/>
          </p:cNvSpPr>
          <p:nvPr/>
        </p:nvSpPr>
        <p:spPr>
          <a:xfrm>
            <a:off x="2624030" y="2883759"/>
            <a:ext cx="4121662" cy="2521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200"/>
              </a:spcBef>
              <a:buFont typeface="Arial" panose="020B0604020202020204" pitchFamily="34" charset="0"/>
              <a:buNone/>
            </a:pPr>
            <a:r>
              <a:rPr lang="en-AU" sz="2400" dirty="0">
                <a:latin typeface="Century Gothic" panose="020B0502020202020204" pitchFamily="34" charset="0"/>
                <a:ea typeface="Times New Roman" panose="02020603050405020304" pitchFamily="18" charset="0"/>
                <a:cs typeface="Times New Roman" panose="02020603050405020304" pitchFamily="18" charset="0"/>
              </a:rPr>
              <a:t>This is a prayer map!</a:t>
            </a:r>
          </a:p>
          <a:p>
            <a:pPr marL="0" indent="0">
              <a:lnSpc>
                <a:spcPct val="130000"/>
              </a:lnSpc>
              <a:spcBef>
                <a:spcPts val="200"/>
              </a:spcBef>
              <a:buFont typeface="Arial" panose="020B0604020202020204" pitchFamily="34" charset="0"/>
              <a:buNone/>
            </a:pPr>
            <a:r>
              <a:rPr lang="en-AU" sz="2400" dirty="0">
                <a:latin typeface="Century Gothic" panose="020B0502020202020204" pitchFamily="34" charset="0"/>
                <a:ea typeface="Times New Roman" panose="02020603050405020304" pitchFamily="18" charset="0"/>
                <a:cs typeface="Times New Roman" panose="02020603050405020304" pitchFamily="18" charset="0"/>
              </a:rPr>
              <a:t>Spend some time praying by (first) name for one or two members of your oikos.</a:t>
            </a:r>
          </a:p>
        </p:txBody>
      </p:sp>
    </p:spTree>
    <p:extLst>
      <p:ext uri="{BB962C8B-B14F-4D97-AF65-F5344CB8AC3E}">
        <p14:creationId xmlns:p14="http://schemas.microsoft.com/office/powerpoint/2010/main" val="198931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mputer mouse&#10;&#10;Description automatically generated">
            <a:extLst>
              <a:ext uri="{FF2B5EF4-FFF2-40B4-BE49-F238E27FC236}">
                <a16:creationId xmlns:a16="http://schemas.microsoft.com/office/drawing/2014/main" id="{6EF2A11E-D303-279E-5507-3503FB187D6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19" y="0"/>
            <a:ext cx="12187162" cy="6858000"/>
          </a:xfrm>
          <a:prstGeom prst="rect">
            <a:avLst/>
          </a:prstGeom>
        </p:spPr>
      </p:pic>
      <p:sp>
        <p:nvSpPr>
          <p:cNvPr id="3" name="Content Placeholder 2">
            <a:extLst>
              <a:ext uri="{FF2B5EF4-FFF2-40B4-BE49-F238E27FC236}">
                <a16:creationId xmlns:a16="http://schemas.microsoft.com/office/drawing/2014/main" id="{42DB6D9C-D58F-460F-953D-06252448CA20}"/>
              </a:ext>
            </a:extLst>
          </p:cNvPr>
          <p:cNvSpPr>
            <a:spLocks noGrp="1"/>
          </p:cNvSpPr>
          <p:nvPr>
            <p:ph idx="1"/>
          </p:nvPr>
        </p:nvSpPr>
        <p:spPr>
          <a:xfrm>
            <a:off x="914399" y="673282"/>
            <a:ext cx="11029771" cy="1285118"/>
          </a:xfrm>
        </p:spPr>
        <p:txBody>
          <a:bodyPr>
            <a:normAutofit/>
          </a:bodyPr>
          <a:lstStyle/>
          <a:p>
            <a:pPr marL="0" indent="0">
              <a:lnSpc>
                <a:spcPct val="130000"/>
              </a:lnSpc>
              <a:spcBef>
                <a:spcPts val="200"/>
              </a:spcBef>
              <a:buNone/>
            </a:pPr>
            <a:r>
              <a:rPr lang="en-AU" sz="5400" b="1" dirty="0">
                <a:solidFill>
                  <a:srgbClr val="C19A7D"/>
                </a:solidFill>
                <a:latin typeface="Century Gothic" panose="020B0502020202020204" pitchFamily="34" charset="0"/>
                <a:ea typeface="Times New Roman" panose="02020603050405020304" pitchFamily="18" charset="0"/>
                <a:cs typeface="Times New Roman" panose="02020603050405020304" pitchFamily="18" charset="0"/>
              </a:rPr>
              <a:t>2. WHO?</a:t>
            </a:r>
          </a:p>
        </p:txBody>
      </p:sp>
      <p:sp>
        <p:nvSpPr>
          <p:cNvPr id="4" name="Content Placeholder 2">
            <a:extLst>
              <a:ext uri="{FF2B5EF4-FFF2-40B4-BE49-F238E27FC236}">
                <a16:creationId xmlns:a16="http://schemas.microsoft.com/office/drawing/2014/main" id="{AD249856-9A58-DFF9-ABF1-37E4953E6EB9}"/>
              </a:ext>
            </a:extLst>
          </p:cNvPr>
          <p:cNvSpPr txBox="1">
            <a:spLocks/>
          </p:cNvSpPr>
          <p:nvPr/>
        </p:nvSpPr>
        <p:spPr>
          <a:xfrm>
            <a:off x="2392218" y="2216557"/>
            <a:ext cx="8775119" cy="37407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200"/>
              </a:spcBef>
              <a:buFont typeface="Arial" panose="020B0604020202020204" pitchFamily="34" charset="0"/>
              <a:buNone/>
            </a:pPr>
            <a:r>
              <a:rPr lang="en-AU" sz="3000" b="1" dirty="0">
                <a:latin typeface="Century Gothic" panose="020B0502020202020204" pitchFamily="34" charset="0"/>
                <a:ea typeface="Times New Roman" panose="02020603050405020304" pitchFamily="18" charset="0"/>
                <a:cs typeface="Times New Roman" panose="02020603050405020304" pitchFamily="18" charset="0"/>
              </a:rPr>
              <a:t>2. People of peace (Luke 10:5, Acts 16:13–15)</a:t>
            </a:r>
          </a:p>
          <a:p>
            <a:pPr marL="0" indent="0">
              <a:lnSpc>
                <a:spcPct val="130000"/>
              </a:lnSpc>
              <a:spcBef>
                <a:spcPts val="200"/>
              </a:spcBef>
              <a:buFont typeface="Arial" panose="020B0604020202020204" pitchFamily="34" charset="0"/>
              <a:buNone/>
            </a:pPr>
            <a:endParaRPr lang="en-AU" sz="2000" dirty="0">
              <a:latin typeface="Century Gothic" panose="020B0502020202020204" pitchFamily="34" charset="0"/>
              <a:ea typeface="Times New Roman" panose="02020603050405020304" pitchFamily="18" charset="0"/>
              <a:cs typeface="Times New Roman" panose="02020603050405020304" pitchFamily="18" charset="0"/>
            </a:endParaRPr>
          </a:p>
          <a:p>
            <a:pPr marL="0" indent="0">
              <a:lnSpc>
                <a:spcPct val="130000"/>
              </a:lnSpc>
              <a:spcBef>
                <a:spcPts val="200"/>
              </a:spcBef>
              <a:buFont typeface="Arial" panose="020B0604020202020204" pitchFamily="34" charset="0"/>
              <a:buNone/>
            </a:pPr>
            <a:r>
              <a:rPr lang="en-AU" sz="2400" dirty="0">
                <a:latin typeface="Century Gothic" panose="020B0502020202020204" pitchFamily="34" charset="0"/>
                <a:ea typeface="Times New Roman" panose="02020603050405020304" pitchFamily="18" charset="0"/>
                <a:cs typeface="Times New Roman" panose="02020603050405020304" pitchFamily="18" charset="0"/>
              </a:rPr>
              <a:t>Who might these be in your setting? </a:t>
            </a:r>
          </a:p>
          <a:p>
            <a:pPr marL="0" indent="0">
              <a:lnSpc>
                <a:spcPct val="130000"/>
              </a:lnSpc>
              <a:spcBef>
                <a:spcPts val="200"/>
              </a:spcBef>
              <a:buFont typeface="Arial" panose="020B0604020202020204" pitchFamily="34" charset="0"/>
              <a:buNone/>
            </a:pPr>
            <a:r>
              <a:rPr lang="en-AU" sz="2400" dirty="0">
                <a:latin typeface="Century Gothic" panose="020B0502020202020204" pitchFamily="34" charset="0"/>
                <a:ea typeface="Times New Roman" panose="02020603050405020304" pitchFamily="18" charset="0"/>
                <a:cs typeface="Times New Roman" panose="02020603050405020304" pitchFamily="18" charset="0"/>
              </a:rPr>
              <a:t>Can you name a (potential) person of peace?</a:t>
            </a:r>
          </a:p>
          <a:p>
            <a:pPr marL="0" indent="0">
              <a:lnSpc>
                <a:spcPct val="130000"/>
              </a:lnSpc>
              <a:spcBef>
                <a:spcPts val="200"/>
              </a:spcBef>
              <a:buFont typeface="Arial" panose="020B0604020202020204" pitchFamily="34" charset="0"/>
              <a:buNone/>
            </a:pPr>
            <a:endParaRPr lang="en-AU" sz="4800" b="1"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484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984</TotalTime>
  <Words>901</Words>
  <Application>Microsoft Office PowerPoint</Application>
  <PresentationFormat>Widescreen</PresentationFormat>
  <Paragraphs>100</Paragraphs>
  <Slides>21</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Hedt Nathan</dc:creator>
  <cp:lastModifiedBy>Mattiske, Elise</cp:lastModifiedBy>
  <cp:revision>12</cp:revision>
  <cp:lastPrinted>2022-08-11T03:51:29Z</cp:lastPrinted>
  <dcterms:created xsi:type="dcterms:W3CDTF">2022-02-03T22:38:22Z</dcterms:created>
  <dcterms:modified xsi:type="dcterms:W3CDTF">2023-08-21T07:13:27Z</dcterms:modified>
</cp:coreProperties>
</file>