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>
        <p:scale>
          <a:sx n="300" d="100"/>
          <a:sy n="300" d="100"/>
        </p:scale>
        <p:origin x="-7651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E4F20-06E6-8B39-46E1-ECD65F3F9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85FCF-A3E0-566A-898D-EC17A8BAE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DC998-42DD-9886-89DA-3BC30EF61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5508-B198-0B4C-B6E3-E01D921C838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4D566-D777-392F-2CBD-D9B8877C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4DECF-6944-B3D0-24D2-E76D8624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6968-1092-F348-9FA8-C3A9E7BE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6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45D91-CCEF-41EB-2F33-F86576B9F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F3BEA-7780-2E17-F65F-19012914B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15BBA-DA24-7EBD-0C7B-C7A2E051F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5508-B198-0B4C-B6E3-E01D921C838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FE358-A9DA-743F-A812-6CA9BE4EF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D5FD2-D301-02A6-94E3-1A8D843C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6968-1092-F348-9FA8-C3A9E7BE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6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FBED3B-E9C1-4CFC-D89C-39583F86B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1A6D6C-D54E-D6AA-842A-441830912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E4D7A-92A0-19DD-04AD-AC37393D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5508-B198-0B4C-B6E3-E01D921C838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4F345-2005-239B-4521-0BFFC0711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91E92-B565-EF41-CED1-74EF6C830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6968-1092-F348-9FA8-C3A9E7BE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1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57C3E-52A6-182B-7025-10BE70E19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FDAC8-C09B-845E-1312-AA7926337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E3778-3423-E359-A9AA-D198463FE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5508-B198-0B4C-B6E3-E01D921C838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52811-9188-AA0F-13DD-EEF326694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E3B12-61EE-CF70-376E-5DDC4A1A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6968-1092-F348-9FA8-C3A9E7BE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8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C689-53FC-EFFB-1839-DE4A46D6F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D6FD3-7477-E745-D10A-65FD01729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41106-1A15-CE1F-DB50-30133AF0A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5508-B198-0B4C-B6E3-E01D921C838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94777-4789-A3CC-8D77-302A00894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D0A17-3F20-C040-A661-F466AF060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6968-1092-F348-9FA8-C3A9E7BE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3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D7A3-4E62-E2B2-11E8-17C464959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4829E-1148-3DD3-0A25-09DE95EC8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66A4B-1482-028A-8FF2-781BA5A80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319F1-49B1-A743-18C5-EC733D8A1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5508-B198-0B4C-B6E3-E01D921C838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C0656-1E06-6729-FD0A-EA2EC07B4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62F21-8D0F-ABF7-2753-76BF162F8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6968-1092-F348-9FA8-C3A9E7BE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2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42733-4042-F146-09B3-CC45D9F85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5FC11-C880-D0CC-CE40-56586AFBF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04C92-D964-A079-4D01-3604B11F1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CE6F03-8C29-B2FE-AD9A-D5DEA3985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BFA433-8174-80FD-B989-1D6C618AE2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962FA2-A371-CF52-7936-6BA8F98F7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5508-B198-0B4C-B6E3-E01D921C838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39F2C7-64B8-7696-5C0B-D9CBC8942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463322-89BC-E969-68B8-EBC3B2E61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6968-1092-F348-9FA8-C3A9E7BE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8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9FFD9-ED67-F544-F6EF-F3682101A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1E80BF-25AE-24B8-0835-07864F45F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5508-B198-0B4C-B6E3-E01D921C838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977CA-D350-2882-0AC6-2C0979006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728B41-B0FA-EC29-3E46-06AE58853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6968-1092-F348-9FA8-C3A9E7BE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6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D0799-4049-F5B9-D8C9-716A985DF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5508-B198-0B4C-B6E3-E01D921C838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B2DF4B-00C4-7C38-61E4-1ABDB76FE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3CE67-DEAE-A549-92DD-98206F22A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6968-1092-F348-9FA8-C3A9E7BE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6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B7CB4-05C5-9CEC-42BA-7C7DBA7DA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F2467-8682-D6A5-A8C2-50B9B1B0A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C4BF1-7024-06DD-0351-F972AA6BD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B92BD-12E1-458E-AF46-8E6421668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5508-B198-0B4C-B6E3-E01D921C838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424A0-D864-598B-E345-1C45AA03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82A52-F452-DA96-CE18-B5E3E59C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6968-1092-F348-9FA8-C3A9E7BE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3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2B72D-505A-B345-FE71-7558F41CD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C5A4AE-263B-C4B1-AF25-C31DCD6220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AA5FF6-E132-1D05-2A74-2513177A6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6207E-613E-BE2E-EEC6-FF3D6BCDB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5508-B198-0B4C-B6E3-E01D921C838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77D9C-0308-5239-1673-D5EAFA43D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5CC996-836D-96E5-C7B3-C146A2E50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6968-1092-F348-9FA8-C3A9E7BE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1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03CF24-438C-220F-8C87-F818F7DBC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8CBF0-9CE5-5F9F-312B-9FEC9B660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65E51-DB9D-33B0-4886-319140032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45508-B198-0B4C-B6E3-E01D921C838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10906-2B2F-0DBE-C5F8-B1B486FCC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19D6B-56D1-9658-E3BA-69E47710C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6968-1092-F348-9FA8-C3A9E7BE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6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DB1064-1FCF-73A4-3225-328234AEDE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7" y="0"/>
            <a:ext cx="12264673" cy="689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1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DB1064-1FCF-73A4-3225-328234AEDE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7" y="0"/>
            <a:ext cx="12264673" cy="68998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6BC692-9B8E-D62B-F2C9-49C6C06F849C}"/>
              </a:ext>
            </a:extLst>
          </p:cNvPr>
          <p:cNvSpPr txBox="1"/>
          <p:nvPr/>
        </p:nvSpPr>
        <p:spPr>
          <a:xfrm>
            <a:off x="2007476" y="2990224"/>
            <a:ext cx="7083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0" i="0" u="none" strike="noStrike" dirty="0">
                <a:effectLst/>
                <a:latin typeface="-apple-system"/>
              </a:rPr>
              <a:t>[insert congregation name],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709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DB1064-1FCF-73A4-3225-328234AEDE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8" y="0"/>
            <a:ext cx="12264671" cy="689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DB1064-1FCF-73A4-3225-328234AEDE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8" y="0"/>
            <a:ext cx="12264671" cy="689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5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A7792-D451-5E74-ED27-857F01138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EE6CBB-8A7C-41B1-356E-BF7E7FE15C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9" y="0"/>
            <a:ext cx="12264669" cy="68998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65FBA6-0FBC-4CE5-6096-D9A484DB9925}"/>
              </a:ext>
            </a:extLst>
          </p:cNvPr>
          <p:cNvSpPr txBox="1"/>
          <p:nvPr/>
        </p:nvSpPr>
        <p:spPr>
          <a:xfrm>
            <a:off x="2007476" y="2990224"/>
            <a:ext cx="7083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0" i="0" u="none" strike="noStrike" dirty="0">
                <a:effectLst/>
                <a:latin typeface="-apple-system"/>
              </a:rPr>
              <a:t>[insert congregation name],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8220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94B02D9FD8DF45B275F4CF3D3C28CA" ma:contentTypeVersion="15" ma:contentTypeDescription="Create a new document." ma:contentTypeScope="" ma:versionID="6bf0ee28da991b022ae1a5808ad7a9a6">
  <xsd:schema xmlns:xsd="http://www.w3.org/2001/XMLSchema" xmlns:xs="http://www.w3.org/2001/XMLSchema" xmlns:p="http://schemas.microsoft.com/office/2006/metadata/properties" xmlns:ns2="77b2b3b1-2589-4298-a61e-f36f5ff24539" xmlns:ns3="f740a75a-e691-462f-b3f7-e90932f85769" targetNamespace="http://schemas.microsoft.com/office/2006/metadata/properties" ma:root="true" ma:fieldsID="6e11fb7a091ee917e9763d64434b7c81" ns2:_="" ns3:_="">
    <xsd:import namespace="77b2b3b1-2589-4298-a61e-f36f5ff24539"/>
    <xsd:import namespace="f740a75a-e691-462f-b3f7-e90932f85769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b2b3b1-2589-4298-a61e-f36f5ff2453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a241ec11-3874-440f-80c1-df71f7a844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0a75a-e691-462f-b3f7-e90932f8576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82564072-a7ec-4b65-b326-268236990f74}" ma:internalName="TaxCatchAll" ma:showField="CatchAllData" ma:web="f740a75a-e691-462f-b3f7-e90932f857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b2b3b1-2589-4298-a61e-f36f5ff24539">
      <Terms xmlns="http://schemas.microsoft.com/office/infopath/2007/PartnerControls"/>
    </lcf76f155ced4ddcb4097134ff3c332f>
    <TaxCatchAll xmlns="f740a75a-e691-462f-b3f7-e90932f85769" xsi:nil="true"/>
    <SharedWithUsers xmlns="f740a75a-e691-462f-b3f7-e90932f85769">
      <UserInfo>
        <DisplayName>Elise Mattiske</DisplayName>
        <AccountId>73</AccountId>
        <AccountType/>
      </UserInfo>
      <UserInfo>
        <DisplayName>Nicole Hall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5A13303-ED49-478A-AE24-01FC4A002A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E48895-42F7-453A-8299-CCC05002C7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b2b3b1-2589-4298-a61e-f36f5ff24539"/>
    <ds:schemaRef ds:uri="f740a75a-e691-462f-b3f7-e90932f857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FCABEC-ACEA-40E4-A367-677A1A87014C}">
  <ds:schemaRefs>
    <ds:schemaRef ds:uri="http://schemas.microsoft.com/office/2006/metadata/properties"/>
    <ds:schemaRef ds:uri="http://schemas.microsoft.com/office/infopath/2007/PartnerControls"/>
    <ds:schemaRef ds:uri="77b2b3b1-2589-4298-a61e-f36f5ff24539"/>
    <ds:schemaRef ds:uri="f740a75a-e691-462f-b3f7-e90932f8576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10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caitlinfaint@gmail.com</dc:creator>
  <cp:lastModifiedBy>Nicole Hall</cp:lastModifiedBy>
  <cp:revision>7</cp:revision>
  <dcterms:created xsi:type="dcterms:W3CDTF">2024-02-01T02:28:03Z</dcterms:created>
  <dcterms:modified xsi:type="dcterms:W3CDTF">2024-02-21T05:28:24Z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0x0101003394B02D9FD8DF45B275F4CF3D3C28CA</vt:lpwstr>
  </property>
</Properties>
</file>