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82" r:id="rId2"/>
    <p:sldId id="283" r:id="rId3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BBBB-699E-F374-06B4-5FD4CEE9C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Holy, Holy, Holy (Sanctus)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89DA3-6992-A2F9-1C66-783C844F0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8782E3-2C54-5D04-DB56-E48BC2B23B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69" r="9417"/>
          <a:stretch/>
        </p:blipFill>
        <p:spPr>
          <a:xfrm>
            <a:off x="523783" y="1228725"/>
            <a:ext cx="8238478" cy="459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8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87F5A-D483-69BC-E404-2AD99F94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5F249-03BD-94A4-0D15-338BF0EDC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E589F3-859B-DCAC-CFDE-96298315D2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02" r="10008"/>
          <a:stretch/>
        </p:blipFill>
        <p:spPr>
          <a:xfrm>
            <a:off x="426128" y="1292178"/>
            <a:ext cx="8247355" cy="427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8268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8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Standard</vt:lpstr>
      <vt:lpstr>Holy, Holy, Holy (Sanctus)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2022-11-03T23:14:41Z</dcterms:modified>
</cp:coreProperties>
</file>