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98" r:id="rId2"/>
    <p:sldId id="299" r:id="rId3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1D6D5-EC65-64CB-C26C-C42531952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Blessing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F789C-9352-64C9-3A15-5402D5C18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0ABAA9-09E7-34AA-B035-7864489FEA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05" r="9366" b="58018"/>
          <a:stretch/>
        </p:blipFill>
        <p:spPr>
          <a:xfrm>
            <a:off x="443883" y="1076839"/>
            <a:ext cx="8282867" cy="19749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F647B6C-A25C-79AE-2BBD-C612C237AC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24" t="2870" r="9432" b="55954"/>
          <a:stretch/>
        </p:blipFill>
        <p:spPr>
          <a:xfrm>
            <a:off x="443883" y="4738576"/>
            <a:ext cx="8282867" cy="19227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71D64A5-BC03-C603-AB27-A49EFCA59D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05" t="54232" r="9366" b="5921"/>
          <a:stretch/>
        </p:blipFill>
        <p:spPr>
          <a:xfrm>
            <a:off x="443883" y="3007767"/>
            <a:ext cx="8282867" cy="187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52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3F119-E1ED-319D-314B-2FB26EA8E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4B4C2-CB59-EE77-6B8A-9E99ECCD1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3E7C70-F3C5-0757-9CD0-4BB3F6A711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77" t="54753" r="11642"/>
          <a:stretch/>
        </p:blipFill>
        <p:spPr>
          <a:xfrm>
            <a:off x="506027" y="1316114"/>
            <a:ext cx="8009323" cy="211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95665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Standard</vt:lpstr>
      <vt:lpstr>The Blessing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2022-11-03T23:20:38Z</dcterms:modified>
</cp:coreProperties>
</file>