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1" r:id="rId7"/>
    <p:sldId id="262" r:id="rId8"/>
    <p:sldId id="257" r:id="rId9"/>
    <p:sldId id="263" r:id="rId10"/>
    <p:sldId id="268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A69"/>
    <a:srgbClr val="0E5A68"/>
    <a:srgbClr val="FFCC56"/>
    <a:srgbClr val="989E73"/>
    <a:srgbClr val="989D65"/>
    <a:srgbClr val="9AA06F"/>
    <a:srgbClr val="969E62"/>
    <a:srgbClr val="7E97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1A7AFE-7BAE-4C2F-ADA1-BE9E52803EE3}" v="4" dt="2023-05-30T05:06:19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66EC5-17C7-1C8D-827B-D6517CE3D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1457E-1ACC-334C-11DA-5EBF6B995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76816-A134-E4B7-618D-CC2A224A5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E6F0-7927-4137-A71D-A0F355CE9297}" type="datetimeFigureOut">
              <a:rPr lang="en-AU" smtClean="0"/>
              <a:t>31/05/2023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0C476-6EDA-5FEF-06F3-F0DAE01D5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77796-392A-C6B0-A684-5A9D2592F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B7C5-62E7-45C8-A200-0DA226F772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893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8D7E-52DB-D273-5629-8304E9216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02DB37-FC92-F968-0F4A-FBB6C79BF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D5B50-A4B0-94BB-5DDD-A4613B035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E6F0-7927-4137-A71D-A0F355CE9297}" type="datetimeFigureOut">
              <a:rPr lang="en-AU" smtClean="0"/>
              <a:t>31/05/2023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731B5-75B5-37F0-28DF-B82463D8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0865A-48F9-22F0-41C3-A4A4BD11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B7C5-62E7-45C8-A200-0DA226F772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836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ADE3B0-829F-0082-524E-E0CC882493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DDC1A-FEFB-84E1-AD81-DFFB7AAD1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DE055-9E1A-4A6E-BF9D-D7FCAC87A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E6F0-7927-4137-A71D-A0F355CE9297}" type="datetimeFigureOut">
              <a:rPr lang="en-AU" smtClean="0"/>
              <a:t>31/05/2023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5AD00-9411-E39D-97BE-F0ED47EE6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C50A5-B403-F34F-BAF3-881A8F39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B7C5-62E7-45C8-A200-0DA226F772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447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021B3-D8A3-F268-BCE7-396A1B2D9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7E5F3-4E90-9E6C-38AB-7B7F75ADE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66521-9425-C132-BB1D-9EA84D80A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E6F0-7927-4137-A71D-A0F355CE9297}" type="datetimeFigureOut">
              <a:rPr lang="en-AU" smtClean="0"/>
              <a:t>31/05/2023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45AD1-538B-5668-6B97-F1D6637F8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6EE6E-32D6-A2FB-1D05-0B6B19802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B7C5-62E7-45C8-A200-0DA226F772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489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D5AFE-D1B0-F60B-564F-143098093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D3A7B-6A1E-F849-5DCA-64D3DCCD0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5222C-F394-7598-5442-BEBCFB862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E6F0-7927-4137-A71D-A0F355CE9297}" type="datetimeFigureOut">
              <a:rPr lang="en-AU" smtClean="0"/>
              <a:t>31/05/2023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09DC9-37D8-9E04-F2F4-E469FB60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F0F63-FC93-CF36-F44A-7143D939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B7C5-62E7-45C8-A200-0DA226F772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937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66770-758D-77D2-8ECD-2EB69A40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3DD8B-773F-90FA-C9C0-F3EFA5E37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B8BF2-A952-B48B-3667-5DF4D6611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0701B-4C1B-6561-1067-12BBED32B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E6F0-7927-4137-A71D-A0F355CE9297}" type="datetimeFigureOut">
              <a:rPr lang="en-AU" smtClean="0"/>
              <a:t>31/05/2023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ABB1-13E0-C7BF-7A41-256E1578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89C0F-41B7-4288-E70A-CA26B7CF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B7C5-62E7-45C8-A200-0DA226F772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733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9C43-292C-6B4D-2DA8-BFF473555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CC881-9061-C555-5B61-105C4DD6F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CECC0-201D-D2E2-3B21-01D8CF53A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0D8E52-3C0B-12D7-3BB5-D358E9611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524837-0E87-02BA-A0E6-A653FB1B2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FF7B84-ECEB-1095-167D-31B20CB2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E6F0-7927-4137-A71D-A0F355CE9297}" type="datetimeFigureOut">
              <a:rPr lang="en-AU" smtClean="0"/>
              <a:t>31/05/2023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21B8BF-D633-FC7C-4B91-ED37CB02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A9F822-C550-D34C-0DEE-95542E5E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B7C5-62E7-45C8-A200-0DA226F772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867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520F3-07D0-0425-CEAC-A2350ACB9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2FB6BC-BE18-F923-47E0-89D1B31E4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E6F0-7927-4137-A71D-A0F355CE9297}" type="datetimeFigureOut">
              <a:rPr lang="en-AU" smtClean="0"/>
              <a:t>31/05/2023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256C67-A43A-3997-C1B2-57284501A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CFB7C9-4E06-E920-9CF0-FDF6E0D4B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B7C5-62E7-45C8-A200-0DA226F772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398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DB05CC-E347-DBCB-B6D0-2F97C0BC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E6F0-7927-4137-A71D-A0F355CE9297}" type="datetimeFigureOut">
              <a:rPr lang="en-AU" smtClean="0"/>
              <a:t>31/05/2023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052251-1CB5-79AE-904A-31E53E52F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ED6DF-B1B0-E3C9-4120-EC1F2E3C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B7C5-62E7-45C8-A200-0DA226F772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778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7D047-9D6F-E5B8-E57B-A6B9E412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36639-1C9E-258A-1390-521F5913A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8D276-CDFC-6CB9-09F6-29862A37F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6531-A4D9-7546-D496-E827D46FE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E6F0-7927-4137-A71D-A0F355CE9297}" type="datetimeFigureOut">
              <a:rPr lang="en-AU" smtClean="0"/>
              <a:t>31/05/2023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3764B-7DED-EB19-301A-07D7DF73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0A994-285D-FC40-1E26-7C54F8A9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B7C5-62E7-45C8-A200-0DA226F772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069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45EA8-00AD-042A-2F79-2BAA7D7D6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B2E830-3DB2-4328-35B5-31C50FAC7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820EC-F623-8980-2AB8-C54F0602F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CA61E-13A1-AED4-560B-B9DEE790F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E6F0-7927-4137-A71D-A0F355CE9297}" type="datetimeFigureOut">
              <a:rPr lang="en-AU" smtClean="0"/>
              <a:t>31/05/2023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ED4E3-79C4-E7D7-9B09-74C61DF30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73081-D024-30BE-EBFF-490A4D7E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B7C5-62E7-45C8-A200-0DA226F772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072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B7B695-8AEF-C0B3-1D8E-C8F7A104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B9E95-0F86-01FF-F71C-0A25694A1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C135A-4A0A-87B0-B7FF-4145FA26DA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DE6F0-7927-4137-A71D-A0F355CE9297}" type="datetimeFigureOut">
              <a:rPr lang="en-AU" smtClean="0"/>
              <a:t>31/05/2023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F07ED-7BBD-FF7C-FAD3-B98DAB7DF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AD29A-FAEC-27EA-A62F-498B53D82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3B7C5-62E7-45C8-A200-0DA226F772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071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363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AE6098-080E-4051-2BE1-E2DB75E42E95}"/>
              </a:ext>
            </a:extLst>
          </p:cNvPr>
          <p:cNvSpPr txBox="1">
            <a:spLocks/>
          </p:cNvSpPr>
          <p:nvPr/>
        </p:nvSpPr>
        <p:spPr>
          <a:xfrm>
            <a:off x="464882" y="3167149"/>
            <a:ext cx="11605197" cy="2563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8FF69D7-1590-DFA9-615D-1C6C7AC802D6}"/>
              </a:ext>
            </a:extLst>
          </p:cNvPr>
          <p:cNvSpPr txBox="1">
            <a:spLocks/>
          </p:cNvSpPr>
          <p:nvPr/>
        </p:nvSpPr>
        <p:spPr>
          <a:xfrm>
            <a:off x="6577479" y="1569988"/>
            <a:ext cx="5191123" cy="4163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60F1FD-7911-2D57-A8EC-10FC509385B8}"/>
              </a:ext>
            </a:extLst>
          </p:cNvPr>
          <p:cNvPicPr/>
          <p:nvPr/>
        </p:nvPicPr>
        <p:blipFill rotWithShape="1">
          <a:blip r:embed="rId3"/>
          <a:srcRect l="5629" t="49590" r="47660" b="3311"/>
          <a:stretch/>
        </p:blipFill>
        <p:spPr bwMode="auto">
          <a:xfrm rot="10800000">
            <a:off x="3471618" y="-1"/>
            <a:ext cx="4393771" cy="59281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1840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8C59648-A64C-67E0-484E-4D200AD807C5}"/>
              </a:ext>
            </a:extLst>
          </p:cNvPr>
          <p:cNvSpPr txBox="1"/>
          <p:nvPr/>
        </p:nvSpPr>
        <p:spPr>
          <a:xfrm>
            <a:off x="533050" y="410015"/>
            <a:ext cx="11600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C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Groundwork of Grace</a:t>
            </a:r>
            <a:endParaRPr kumimoji="0" lang="en-AU" sz="7200" b="1" i="0" u="none" strike="noStrike" kern="1200" cap="none" spc="0" normalizeH="0" baseline="0" noProof="0" dirty="0">
              <a:ln>
                <a:noFill/>
              </a:ln>
              <a:solidFill>
                <a:srgbClr val="FFC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21DC1C-D9E5-88DE-ACB8-210B4C1BB568}"/>
              </a:ext>
            </a:extLst>
          </p:cNvPr>
          <p:cNvSpPr txBox="1"/>
          <p:nvPr/>
        </p:nvSpPr>
        <p:spPr>
          <a:xfrm>
            <a:off x="533050" y="1895727"/>
            <a:ext cx="1173953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Mark Worthing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Dean of Frontier School of Mission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Pastor, St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Peter’s, Port Macquarie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15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8C59648-A64C-67E0-484E-4D200AD807C5}"/>
              </a:ext>
            </a:extLst>
          </p:cNvPr>
          <p:cNvSpPr txBox="1"/>
          <p:nvPr/>
        </p:nvSpPr>
        <p:spPr>
          <a:xfrm>
            <a:off x="523219" y="434953"/>
            <a:ext cx="203634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Image Page</a:t>
            </a:r>
            <a:endParaRPr kumimoji="0" lang="en-AU" sz="6600" b="1" i="0" u="none" strike="noStrike" kern="1200" cap="none" spc="0" normalizeH="0" baseline="0" noProof="0" dirty="0">
              <a:ln>
                <a:noFill/>
              </a:ln>
              <a:solidFill>
                <a:srgbClr val="FFC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10" descr="A picture containing text, sketch, drawing&#10;&#10;Description automatically generated">
            <a:extLst>
              <a:ext uri="{FF2B5EF4-FFF2-40B4-BE49-F238E27FC236}">
                <a16:creationId xmlns:a16="http://schemas.microsoft.com/office/drawing/2014/main" id="{9D4AAE65-CDF0-8D26-7CEA-82CB09997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47256" r="10770" b="27618"/>
          <a:stretch>
            <a:fillRect/>
          </a:stretch>
        </p:blipFill>
        <p:spPr bwMode="auto">
          <a:xfrm>
            <a:off x="3174" y="4763"/>
            <a:ext cx="12292615" cy="677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156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55424-45F1-DC1A-EE73-5D792FDF0FA5}"/>
              </a:ext>
            </a:extLst>
          </p:cNvPr>
          <p:cNvSpPr txBox="1"/>
          <p:nvPr/>
        </p:nvSpPr>
        <p:spPr>
          <a:xfrm>
            <a:off x="336404" y="340318"/>
            <a:ext cx="1166717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E5A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Biblical Conception of Grace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E5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0E5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</a:t>
            </a:r>
            <a:r>
              <a:rPr lang="en-US" sz="4000" b="1" dirty="0">
                <a:solidFill>
                  <a:srgbClr val="0E5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found </a:t>
            </a:r>
            <a:r>
              <a:rPr lang="en-US" sz="4000" b="1" i="1" dirty="0" err="1">
                <a:solidFill>
                  <a:srgbClr val="0E5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favour</a:t>
            </a:r>
            <a:r>
              <a:rPr lang="en-US" sz="4000" b="1" dirty="0">
                <a:solidFill>
                  <a:srgbClr val="0E5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his eyes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0E5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hesed</a:t>
            </a:r>
            <a:r>
              <a:rPr lang="en-US" sz="4000" b="1" dirty="0">
                <a:solidFill>
                  <a:srgbClr val="0E5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steadfast love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 err="1">
                <a:solidFill>
                  <a:srgbClr val="0E5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charis</a:t>
            </a:r>
            <a:r>
              <a:rPr lang="en-US" sz="4000" b="1" dirty="0">
                <a:solidFill>
                  <a:srgbClr val="0E5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grace, thankfulness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66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568843-691F-0D96-1699-1D7D6A85B371}"/>
              </a:ext>
            </a:extLst>
          </p:cNvPr>
          <p:cNvSpPr txBox="1"/>
          <p:nvPr/>
        </p:nvSpPr>
        <p:spPr>
          <a:xfrm>
            <a:off x="326572" y="1397664"/>
            <a:ext cx="10232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40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C00D82-B2F5-E230-6A50-70CCDA9AEEEA}"/>
              </a:ext>
            </a:extLst>
          </p:cNvPr>
          <p:cNvSpPr txBox="1"/>
          <p:nvPr/>
        </p:nvSpPr>
        <p:spPr>
          <a:xfrm>
            <a:off x="1" y="532320"/>
            <a:ext cx="12191999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0E5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Augustine – The Teacher of Grace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0E5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b="1" dirty="0">
                <a:solidFill>
                  <a:srgbClr val="0E5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 is the work of God alone.”</a:t>
            </a: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380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55424-45F1-DC1A-EE73-5D792FDF0FA5}"/>
              </a:ext>
            </a:extLst>
          </p:cNvPr>
          <p:cNvSpPr txBox="1"/>
          <p:nvPr/>
        </p:nvSpPr>
        <p:spPr>
          <a:xfrm>
            <a:off x="336404" y="340318"/>
            <a:ext cx="1173367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0E5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Luther and the Search for a Gracious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E5A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“Grace means God’s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E5A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favour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E5A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 by which God is disposed to give us Christ and pour into us the Holy Sprit.”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66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AE6098-080E-4051-2BE1-E2DB75E42E95}"/>
              </a:ext>
            </a:extLst>
          </p:cNvPr>
          <p:cNvSpPr txBox="1">
            <a:spLocks/>
          </p:cNvSpPr>
          <p:nvPr/>
        </p:nvSpPr>
        <p:spPr>
          <a:xfrm>
            <a:off x="464882" y="3167149"/>
            <a:ext cx="11605197" cy="2563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8FF69D7-1590-DFA9-615D-1C6C7AC802D6}"/>
              </a:ext>
            </a:extLst>
          </p:cNvPr>
          <p:cNvSpPr txBox="1">
            <a:spLocks/>
          </p:cNvSpPr>
          <p:nvPr/>
        </p:nvSpPr>
        <p:spPr>
          <a:xfrm>
            <a:off x="6577479" y="1569988"/>
            <a:ext cx="5191123" cy="4163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07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55424-45F1-DC1A-EE73-5D792FDF0FA5}"/>
              </a:ext>
            </a:extLst>
          </p:cNvPr>
          <p:cNvSpPr txBox="1"/>
          <p:nvPr/>
        </p:nvSpPr>
        <p:spPr>
          <a:xfrm>
            <a:off x="336404" y="340318"/>
            <a:ext cx="1173367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0E5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Erosion of Grace in the Lutheran Tradition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E5A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lang="en-US" sz="4000" b="1" dirty="0">
                <a:solidFill>
                  <a:srgbClr val="0E5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Babette had landed among the graceless ones. Followers of Luther, they heard sermons on grace nearly every Sunday and the rest of the week tried to earn God’s </a:t>
            </a:r>
            <a:r>
              <a:rPr lang="en-US" sz="4000" b="1" dirty="0" err="1">
                <a:solidFill>
                  <a:srgbClr val="0E5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favour</a:t>
            </a:r>
            <a:r>
              <a:rPr lang="en-US" sz="4000" b="1" dirty="0">
                <a:solidFill>
                  <a:srgbClr val="0E5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their pieties and renunciations.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E5A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66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AE6098-080E-4051-2BE1-E2DB75E42E95}"/>
              </a:ext>
            </a:extLst>
          </p:cNvPr>
          <p:cNvSpPr txBox="1">
            <a:spLocks/>
          </p:cNvSpPr>
          <p:nvPr/>
        </p:nvSpPr>
        <p:spPr>
          <a:xfrm>
            <a:off x="464882" y="3167149"/>
            <a:ext cx="11605197" cy="2563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8FF69D7-1590-DFA9-615D-1C6C7AC802D6}"/>
              </a:ext>
            </a:extLst>
          </p:cNvPr>
          <p:cNvSpPr txBox="1">
            <a:spLocks/>
          </p:cNvSpPr>
          <p:nvPr/>
        </p:nvSpPr>
        <p:spPr>
          <a:xfrm>
            <a:off x="6577479" y="1569988"/>
            <a:ext cx="5191123" cy="4163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67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55424-45F1-DC1A-EE73-5D792FDF0FA5}"/>
              </a:ext>
            </a:extLst>
          </p:cNvPr>
          <p:cNvSpPr txBox="1"/>
          <p:nvPr/>
        </p:nvSpPr>
        <p:spPr>
          <a:xfrm>
            <a:off x="336404" y="340318"/>
            <a:ext cx="1173367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0E5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 and Law – The Heart of the Problem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E5A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“The accusation of gospel-reductionism is directed squarely against the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E5A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E5A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the Evangelical Lutheran faith.”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E5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E5A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Hermann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E5A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Sasse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66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AE6098-080E-4051-2BE1-E2DB75E42E95}"/>
              </a:ext>
            </a:extLst>
          </p:cNvPr>
          <p:cNvSpPr txBox="1">
            <a:spLocks/>
          </p:cNvSpPr>
          <p:nvPr/>
        </p:nvSpPr>
        <p:spPr>
          <a:xfrm>
            <a:off x="464882" y="3167149"/>
            <a:ext cx="11605197" cy="2563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8FF69D7-1590-DFA9-615D-1C6C7AC802D6}"/>
              </a:ext>
            </a:extLst>
          </p:cNvPr>
          <p:cNvSpPr txBox="1">
            <a:spLocks/>
          </p:cNvSpPr>
          <p:nvPr/>
        </p:nvSpPr>
        <p:spPr>
          <a:xfrm>
            <a:off x="6577479" y="1569988"/>
            <a:ext cx="5191123" cy="4163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265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55424-45F1-DC1A-EE73-5D792FDF0FA5}"/>
              </a:ext>
            </a:extLst>
          </p:cNvPr>
          <p:cNvSpPr txBox="1"/>
          <p:nvPr/>
        </p:nvSpPr>
        <p:spPr>
          <a:xfrm>
            <a:off x="336404" y="340318"/>
            <a:ext cx="1173367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0E5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Gracious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E5A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“A gracious God is one who says ‘I am not angry, I do not want to punish, I do not want you to die. I want to pardon. I want to spare.’”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E5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Martin Luther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66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AE6098-080E-4051-2BE1-E2DB75E42E95}"/>
              </a:ext>
            </a:extLst>
          </p:cNvPr>
          <p:cNvSpPr txBox="1">
            <a:spLocks/>
          </p:cNvSpPr>
          <p:nvPr/>
        </p:nvSpPr>
        <p:spPr>
          <a:xfrm>
            <a:off x="464882" y="3167149"/>
            <a:ext cx="11605197" cy="2563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8FF69D7-1590-DFA9-615D-1C6C7AC802D6}"/>
              </a:ext>
            </a:extLst>
          </p:cNvPr>
          <p:cNvSpPr txBox="1">
            <a:spLocks/>
          </p:cNvSpPr>
          <p:nvPr/>
        </p:nvSpPr>
        <p:spPr>
          <a:xfrm>
            <a:off x="6577479" y="1569988"/>
            <a:ext cx="5191123" cy="4163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520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63c828-9105-47fa-bae2-da811e937389" xsi:nil="true"/>
    <lcf76f155ced4ddcb4097134ff3c332f xmlns="f56a2406-de59-416d-9dea-576b1bfeb9d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087C8B9C461640A6520DB54333803B" ma:contentTypeVersion="19" ma:contentTypeDescription="Create a new document." ma:contentTypeScope="" ma:versionID="bd35a802db8c605b165238e9c46bf48f">
  <xsd:schema xmlns:xsd="http://www.w3.org/2001/XMLSchema" xmlns:xs="http://www.w3.org/2001/XMLSchema" xmlns:p="http://schemas.microsoft.com/office/2006/metadata/properties" xmlns:ns2="8663c828-9105-47fa-bae2-da811e937389" xmlns:ns3="f56a2406-de59-416d-9dea-576b1bfeb9d2" targetNamespace="http://schemas.microsoft.com/office/2006/metadata/properties" ma:root="true" ma:fieldsID="03cd768475c04bb04700add2d56ff58e" ns2:_="" ns3:_="">
    <xsd:import namespace="8663c828-9105-47fa-bae2-da811e937389"/>
    <xsd:import namespace="f56a2406-de59-416d-9dea-576b1bfeb9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3c828-9105-47fa-bae2-da811e9373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5" nillable="true" ma:displayName="Taxonomy Catch All Column" ma:hidden="true" ma:list="{436e7379-a0a4-4146-a930-836f01db4752}" ma:internalName="TaxCatchAll" ma:showField="CatchAllData" ma:web="8663c828-9105-47fa-bae2-da811e9373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a2406-de59-416d-9dea-576b1bfeb9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8b5aff7-23b2-47f6-ad0b-2b85391559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E1B91C-8172-4951-8779-9D5F26669471}">
  <ds:schemaRefs>
    <ds:schemaRef ds:uri="http://schemas.microsoft.com/office/2006/metadata/properties"/>
    <ds:schemaRef ds:uri="http://schemas.microsoft.com/office/infopath/2007/PartnerControls"/>
    <ds:schemaRef ds:uri="4c48fe21-adee-4d0a-ad66-c91f09d690d6"/>
    <ds:schemaRef ds:uri="http://schemas.microsoft.com/sharepoint/v3"/>
    <ds:schemaRef ds:uri="b95438eb-f541-4427-8999-1bd0fbe55b7b"/>
  </ds:schemaRefs>
</ds:datastoreItem>
</file>

<file path=customXml/itemProps2.xml><?xml version="1.0" encoding="utf-8"?>
<ds:datastoreItem xmlns:ds="http://schemas.openxmlformats.org/officeDocument/2006/customXml" ds:itemID="{B370DF1F-412C-40CA-A9CB-0272BA2D7F5C}"/>
</file>

<file path=customXml/itemProps3.xml><?xml version="1.0" encoding="utf-8"?>
<ds:datastoreItem xmlns:ds="http://schemas.openxmlformats.org/officeDocument/2006/customXml" ds:itemID="{20906A40-7EC2-4EBB-8FBB-9393BFEB2A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213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Thomson</dc:creator>
  <cp:lastModifiedBy>Worthing, Mark</cp:lastModifiedBy>
  <cp:revision>6</cp:revision>
  <dcterms:created xsi:type="dcterms:W3CDTF">2023-02-09T05:54:22Z</dcterms:created>
  <dcterms:modified xsi:type="dcterms:W3CDTF">2023-05-30T14:24:16Z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0x010100C945ED3DCD83F643B3E93733EFE31FD4</vt:lpwstr>
  </property>
  <property fmtid="{D5CDD505-2E9C-101B-9397-08002B2CF9AE}" pid="3" name="MediaServiceImageTags">
    <vt:lpwstr/>
  </property>
</Properties>
</file>