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5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F952B-2496-BEE7-C470-85EFDE60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Before and After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05C15-67F5-3E3F-7F2E-B4750059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85C3D8-2283-3C62-30E4-357BA1AB6C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22"/>
          <a:stretch/>
        </p:blipFill>
        <p:spPr>
          <a:xfrm>
            <a:off x="451929" y="1460500"/>
            <a:ext cx="8240142" cy="241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1262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Before and After the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2022-11-03T23:10:27Z</dcterms:modified>
</cp:coreProperties>
</file>