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90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DCD7-5948-87D5-05B6-CBD28E48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Peace</a:t>
            </a:r>
          </a:p>
        </p:txBody>
      </p:sp>
      <p:pic>
        <p:nvPicPr>
          <p:cNvPr id="4" name="16 The peace of the Lord">
            <a:hlinkClick r:id="" action="ppaction://media"/>
            <a:extLst>
              <a:ext uri="{FF2B5EF4-FFF2-40B4-BE49-F238E27FC236}">
                <a16:creationId xmlns:a16="http://schemas.microsoft.com/office/drawing/2014/main" id="{5BD47CA9-E263-F3C0-9671-C670CA18F545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5B5B7D-4E7E-222F-D185-01820A6F60D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337" r="5034"/>
          <a:stretch/>
        </p:blipFill>
        <p:spPr>
          <a:xfrm>
            <a:off x="506027" y="1421383"/>
            <a:ext cx="8327256" cy="246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8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2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The Peace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5</cp:revision>
  <dcterms:created xsi:type="dcterms:W3CDTF">2022-10-27T23:58:52Z</dcterms:created>
  <dcterms:modified xsi:type="dcterms:W3CDTF">2022-11-04T00:32:54Z</dcterms:modified>
</cp:coreProperties>
</file>