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8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5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90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020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2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85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214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43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93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978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706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1160EA64-D806-43AC-9DF2-F8C432F32B4C}" type="datetimeFigureOut">
              <a:rPr lang="en-US" smtClean="0"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11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660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11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08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/>
          <a:lstStyle/>
          <a:p>
            <a:fld id="{65204D05-D67E-4B6C-A236-4BBF27690C07}" type="datetimeFigureOut">
              <a:rPr lang="en-AU" smtClean="0"/>
              <a:t>9/05/2023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/>
          <a:lstStyle/>
          <a:p>
            <a:fld id="{0FF826A0-5DD1-4434-ACF4-53559A02CB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28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9811" y="609601"/>
            <a:ext cx="10812378" cy="625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811" y="1443789"/>
            <a:ext cx="10812378" cy="48046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1692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cap="none">
          <a:solidFill>
            <a:schemeClr val="tx1"/>
          </a:solidFill>
          <a:effectLst/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44926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44926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44926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44926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449263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A80B05FF-E4A5-5E39-2B0A-062C770C42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5229225"/>
            <a:ext cx="9144000" cy="952500"/>
          </a:xfrm>
        </p:spPr>
        <p:txBody>
          <a:bodyPr>
            <a:normAutofit/>
          </a:bodyPr>
          <a:lstStyle/>
          <a:p>
            <a:r>
              <a:rPr lang="en-AU" altLang="en-US" sz="4400" dirty="0"/>
              <a:t>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DCA6-15A0-D6AE-9C90-03BDABAF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C97DD-FB38-2A7B-361E-861F4BD77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4552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19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Rockwell</vt:lpstr>
      <vt:lpstr>Damask</vt:lpstr>
      <vt:lpstr>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Krahling, Libby</dc:creator>
  <cp:lastModifiedBy>Krahling, Libby</cp:lastModifiedBy>
  <cp:revision>3</cp:revision>
  <dcterms:created xsi:type="dcterms:W3CDTF">2023-05-09T05:21:33Z</dcterms:created>
  <dcterms:modified xsi:type="dcterms:W3CDTF">2023-05-09T10:54:58Z</dcterms:modified>
</cp:coreProperties>
</file>