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8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D99D8-94B2-F764-0C2E-E9DE0D5B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Confession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4761C-4E89-ECF6-F43C-F81AAFCBB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A5698D-9582-CFA4-65C6-F327192F67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5" r="3256"/>
          <a:stretch/>
        </p:blipFill>
        <p:spPr>
          <a:xfrm>
            <a:off x="399495" y="1332323"/>
            <a:ext cx="8336132" cy="406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6864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Confession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2022-11-03T23:01:32Z</dcterms:modified>
</cp:coreProperties>
</file>