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1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1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06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280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1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02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26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4039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61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071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482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071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340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97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224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601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65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443789"/>
            <a:ext cx="7765321" cy="4804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6748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cap="none">
          <a:solidFill>
            <a:schemeClr val="tx1"/>
          </a:solidFill>
          <a:effectLst/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0A8C7-6C3D-33C2-92CB-0E2EB6F653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3A5D55-56FE-7B46-45A7-D2F8AAC364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79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ED8F-9F46-6D17-264C-F37D9568E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814D2-7228-5140-8C79-D0F14F414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9320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Rockwell</vt:lpstr>
      <vt:lpstr>Damask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Krahling, Libby</dc:creator>
  <cp:lastModifiedBy>Krahling, Libby</cp:lastModifiedBy>
  <cp:revision>2</cp:revision>
  <dcterms:created xsi:type="dcterms:W3CDTF">2023-05-09T05:21:33Z</dcterms:created>
  <dcterms:modified xsi:type="dcterms:W3CDTF">2023-05-09T05:28:04Z</dcterms:modified>
</cp:coreProperties>
</file>