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66" r:id="rId6"/>
    <p:sldId id="265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FE6CE7-0624-40F0-BA9E-F3874E3FC43D}" vWet="4" dt="2024-02-06T02:31:34.370"/>
    <p1510:client id="{C2474792-5DD9-4A00-89A3-4282478E1777}" v="2" dt="2024-02-06T02:44:39.8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DE52F-1CD3-4955-80DE-4DBC077275E3}" type="datetimeFigureOut">
              <a:rPr lang="en-AU" smtClean="0"/>
              <a:t>20/02/2024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7CAA9-6A9A-4ADD-83A4-451737D0C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525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7CAA9-6A9A-4ADD-83A4-451737D0CE53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4928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85618-20CD-9A2D-3D27-E37972EA1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0F2847-DB1A-AE9E-3F79-0AA646BA6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76E17-58F9-0967-EEA8-63B6E125A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9C27-9691-4B5F-BA20-252FDDE1D983}" type="datetimeFigureOut">
              <a:rPr lang="en-AU" smtClean="0"/>
              <a:t>20/02/2024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E2443-0663-1F4B-A803-F6D4B9A60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61C7D-6C6A-C205-B3C6-8B38513D4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5488-164A-427F-8F0D-BA36B83037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856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D5A78-66C3-8A2D-201D-C0143D20B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6C339C-BE04-AD58-6988-361FFEEAB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6511D-DD62-447D-0D17-E88FD40F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9C27-9691-4B5F-BA20-252FDDE1D983}" type="datetimeFigureOut">
              <a:rPr lang="en-AU" smtClean="0"/>
              <a:t>20/02/2024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348D9-67AC-A93B-327F-E2FFD41BE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413E9-84EF-364E-0D47-96741AEFC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5488-164A-427F-8F0D-BA36B83037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904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D28825-EBB5-0323-F34D-4818F959F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954237-B8AB-2A0D-D56E-D86202013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98DF1-4D85-F6FF-DAC5-F17E13A72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9C27-9691-4B5F-BA20-252FDDE1D983}" type="datetimeFigureOut">
              <a:rPr lang="en-AU" smtClean="0"/>
              <a:t>20/02/2024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CA679-4045-785B-27D2-E419215A9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50BA5-D5D0-C90E-EDFC-EB39D621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5488-164A-427F-8F0D-BA36B83037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572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BD888-121E-813C-B1C2-92398E4A5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85F6A-4E2F-D18E-4B27-3A00003DF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08146-F174-9D2C-C253-D84170737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9C27-9691-4B5F-BA20-252FDDE1D983}" type="datetimeFigureOut">
              <a:rPr lang="en-AU" smtClean="0"/>
              <a:t>20/02/2024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80699-DFC3-74B0-2C90-177C847C9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9F52B-FB13-EF94-DFB8-2117E5147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5488-164A-427F-8F0D-BA36B83037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682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5D1BF-83E1-F9ED-E47C-BE8802A75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B0BFD-69C6-3B29-3B7D-C858E7EFE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18FA1-A501-2281-A1B7-64B762983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9C27-9691-4B5F-BA20-252FDDE1D983}" type="datetimeFigureOut">
              <a:rPr lang="en-AU" smtClean="0"/>
              <a:t>20/02/2024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88D10-5136-223D-E231-E49DE5B82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11486-ABD1-9A1A-D70F-8A2A513C2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5488-164A-427F-8F0D-BA36B83037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265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465B1-E72C-7D3F-A662-EBD0F5D0F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91711-1D9E-4D54-DCCF-122FF4260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55BBD-C0E1-3276-2E08-60D6189A1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D51BD-F5DA-482F-EA3B-7A743C34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9C27-9691-4B5F-BA20-252FDDE1D983}" type="datetimeFigureOut">
              <a:rPr lang="en-AU" smtClean="0"/>
              <a:t>20/02/2024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FDE2C-C731-D919-2DBA-B20A16748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77C78B-A67B-7448-E067-41348ECFE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5488-164A-427F-8F0D-BA36B83037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698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B8D09-A047-5746-EA9D-A7687A7C1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45141-98D3-7388-CF8C-47C600ED6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3FB0E-FF3D-C4E7-CB88-60407934E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1508F1-D86B-6CC8-77B0-E652FC69B5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50C2E3-32B7-F947-BD4E-34ADB0B6C7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357429-5968-DBC5-C6DF-56DAD25B8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9C27-9691-4B5F-BA20-252FDDE1D983}" type="datetimeFigureOut">
              <a:rPr lang="en-AU" smtClean="0"/>
              <a:t>20/02/2024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E670D9-7337-CB3A-BF15-E5BD0262B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711A5-5C53-B1A7-7356-B3E3EF9C3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5488-164A-427F-8F0D-BA36B83037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3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A164D-740D-C915-E740-29DE6BDE4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0E493F-04ED-750F-C4A0-9EC505FD3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9C27-9691-4B5F-BA20-252FDDE1D983}" type="datetimeFigureOut">
              <a:rPr lang="en-AU" smtClean="0"/>
              <a:t>20/02/2024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77CB4A-3F60-D231-F7B4-326508D63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71555C-6701-04BA-2935-B1F645BF6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5488-164A-427F-8F0D-BA36B83037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375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9DD11F-16F5-91FF-0CB1-D66F6F10F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9C27-9691-4B5F-BA20-252FDDE1D983}" type="datetimeFigureOut">
              <a:rPr lang="en-AU" smtClean="0"/>
              <a:t>20/02/2024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5203AD-DC5F-4E60-8FE0-A5AB13859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2D5C8-2518-1003-043D-FE97D8DA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5488-164A-427F-8F0D-BA36B83037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2296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AE915-A548-CEB2-CE28-A85934520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903D5-641F-CAF7-8874-21324BE63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F4F90-8FDC-7BBF-FC01-267BA06BB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2863C-375F-469B-59CB-424A01F4C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9C27-9691-4B5F-BA20-252FDDE1D983}" type="datetimeFigureOut">
              <a:rPr lang="en-AU" smtClean="0"/>
              <a:t>20/02/2024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DE190-756D-D9EB-824E-467FD480F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A9B3C-FD74-A62E-B495-BBC3E4343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5488-164A-427F-8F0D-BA36B83037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653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39869-1F4E-581E-B286-1A0845938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4BA45F-8209-C11E-55E8-BC4F668ED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604C66-77CC-DB57-CE2E-735ED34E6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8A74C-18A2-AAE0-D9FE-E93C30401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9C27-9691-4B5F-BA20-252FDDE1D983}" type="datetimeFigureOut">
              <a:rPr lang="en-AU" smtClean="0"/>
              <a:t>20/02/2024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A42FB-7642-9303-2359-98783683E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C8C7A1-AFDB-8B80-89B0-31E441BB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5488-164A-427F-8F0D-BA36B83037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061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EE6A39-7E64-7FB1-D848-6842833D3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5F345-9D18-29E7-8671-4D7A23679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CEC59-686B-0BEF-76A7-D81B5717B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C9C27-9691-4B5F-BA20-252FDDE1D983}" type="datetimeFigureOut">
              <a:rPr lang="en-AU" smtClean="0"/>
              <a:t>20/02/2024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E4665-09C0-94E3-3A65-1754C3202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25637-1199-4E66-AAB2-31729C9E0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65488-164A-427F-8F0D-BA36B83037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466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42C67-0218-A34C-63CB-1319EB7433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7B7BE0-2C9D-0C49-151C-D278D41E07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B754B03-5728-3765-133F-0B5D86455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1" y="0"/>
            <a:ext cx="12190208" cy="6858000"/>
          </a:xfrm>
          <a:prstGeom prst="rect">
            <a:avLst/>
          </a:prstGeom>
        </p:spPr>
      </p:pic>
      <p:pic>
        <p:nvPicPr>
          <p:cNvPr id="7" name="Picture 6" descr="A speech bubble with black text&#10;&#10;Description automatically generated">
            <a:extLst>
              <a:ext uri="{FF2B5EF4-FFF2-40B4-BE49-F238E27FC236}">
                <a16:creationId xmlns:a16="http://schemas.microsoft.com/office/drawing/2014/main" id="{257511F7-DD86-966D-738E-DEC90C94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279" y="901938"/>
            <a:ext cx="4396033" cy="34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1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4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42C67-0218-A34C-63CB-1319EB7433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7B7BE0-2C9D-0C49-151C-D278D41E07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 descr="A white surface with a black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07CB8DA6-CD26-06F0-C62F-E56BFE50B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" y="0"/>
            <a:ext cx="12190208" cy="6858000"/>
          </a:xfrm>
          <a:prstGeom prst="rect">
            <a:avLst/>
          </a:prstGeom>
        </p:spPr>
      </p:pic>
      <p:pic>
        <p:nvPicPr>
          <p:cNvPr id="9" name="Picture 8" descr="A green balloon with a black string&#10;&#10;Description automatically generated">
            <a:extLst>
              <a:ext uri="{FF2B5EF4-FFF2-40B4-BE49-F238E27FC236}">
                <a16:creationId xmlns:a16="http://schemas.microsoft.com/office/drawing/2014/main" id="{2A2A7A19-C249-FC66-A187-612339DD4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3" y="-120214"/>
            <a:ext cx="411609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D4BF9F-55EA-E350-3648-85439BC0423B}"/>
              </a:ext>
            </a:extLst>
          </p:cNvPr>
          <p:cNvSpPr txBox="1"/>
          <p:nvPr/>
        </p:nvSpPr>
        <p:spPr>
          <a:xfrm>
            <a:off x="3335694" y="4165977"/>
            <a:ext cx="60934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a safe person – someone you trust.</a:t>
            </a:r>
          </a:p>
        </p:txBody>
      </p:sp>
    </p:spTree>
    <p:extLst>
      <p:ext uri="{BB962C8B-B14F-4D97-AF65-F5344CB8AC3E}">
        <p14:creationId xmlns:p14="http://schemas.microsoft.com/office/powerpoint/2010/main" val="284587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42C67-0218-A34C-63CB-1319EB7433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7B7BE0-2C9D-0C49-151C-D278D41E07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 descr="A white surface with a black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07CB8DA6-CD26-06F0-C62F-E56BFE50B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" y="0"/>
            <a:ext cx="12190208" cy="6858000"/>
          </a:xfrm>
          <a:prstGeom prst="rect">
            <a:avLst/>
          </a:prstGeom>
        </p:spPr>
      </p:pic>
      <p:pic>
        <p:nvPicPr>
          <p:cNvPr id="9" name="Picture 8" descr="A green balloon with a black string&#10;&#10;Description automatically generated">
            <a:extLst>
              <a:ext uri="{FF2B5EF4-FFF2-40B4-BE49-F238E27FC236}">
                <a16:creationId xmlns:a16="http://schemas.microsoft.com/office/drawing/2014/main" id="{2A2A7A19-C249-FC66-A187-612339DD4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3" y="-120214"/>
            <a:ext cx="4116090" cy="6858000"/>
          </a:xfrm>
          <a:prstGeom prst="rect">
            <a:avLst/>
          </a:prstGeom>
        </p:spPr>
      </p:pic>
      <p:pic>
        <p:nvPicPr>
          <p:cNvPr id="6" name="Picture 5" descr="A pink balloon with a heart and a white text&#10;&#10;Description automatically generated">
            <a:extLst>
              <a:ext uri="{FF2B5EF4-FFF2-40B4-BE49-F238E27FC236}">
                <a16:creationId xmlns:a16="http://schemas.microsoft.com/office/drawing/2014/main" id="{13425816-CF32-985D-D78E-B93707F096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980" y="-240429"/>
            <a:ext cx="393222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9A3C02-D6E4-E863-1E8E-D36D196BCEA2}"/>
              </a:ext>
            </a:extLst>
          </p:cNvPr>
          <p:cNvSpPr txBox="1"/>
          <p:nvPr/>
        </p:nvSpPr>
        <p:spPr>
          <a:xfrm>
            <a:off x="1091381" y="4163745"/>
            <a:ext cx="100524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>
                <a:ln w="19050">
                  <a:solidFill>
                    <a:schemeClr val="bg1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Tell your safe person how you feel, </a:t>
            </a:r>
          </a:p>
          <a:p>
            <a:pPr algn="ctr"/>
            <a:r>
              <a:rPr lang="en-AU" sz="5400" b="1">
                <a:ln w="19050">
                  <a:solidFill>
                    <a:schemeClr val="bg1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why you don’t feel safe and </a:t>
            </a:r>
          </a:p>
          <a:p>
            <a:pPr algn="ctr"/>
            <a:r>
              <a:rPr lang="en-AU" sz="5400" b="1">
                <a:ln w="19050">
                  <a:solidFill>
                    <a:schemeClr val="bg1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what might help you </a:t>
            </a:r>
          </a:p>
        </p:txBody>
      </p:sp>
    </p:spTree>
    <p:extLst>
      <p:ext uri="{BB962C8B-B14F-4D97-AF65-F5344CB8AC3E}">
        <p14:creationId xmlns:p14="http://schemas.microsoft.com/office/powerpoint/2010/main" val="225744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3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3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42C67-0218-A34C-63CB-1319EB7433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7B7BE0-2C9D-0C49-151C-D278D41E07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 descr="A white surface with a black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07CB8DA6-CD26-06F0-C62F-E56BFE50B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" y="0"/>
            <a:ext cx="12190208" cy="6858000"/>
          </a:xfrm>
          <a:prstGeom prst="rect">
            <a:avLst/>
          </a:prstGeom>
        </p:spPr>
      </p:pic>
      <p:pic>
        <p:nvPicPr>
          <p:cNvPr id="9" name="Picture 8" descr="A green balloon with a black string&#10;&#10;Description automatically generated">
            <a:extLst>
              <a:ext uri="{FF2B5EF4-FFF2-40B4-BE49-F238E27FC236}">
                <a16:creationId xmlns:a16="http://schemas.microsoft.com/office/drawing/2014/main" id="{2A2A7A19-C249-FC66-A187-612339DD41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3" y="-120214"/>
            <a:ext cx="4116090" cy="6858000"/>
          </a:xfrm>
          <a:prstGeom prst="rect">
            <a:avLst/>
          </a:prstGeom>
        </p:spPr>
      </p:pic>
      <p:pic>
        <p:nvPicPr>
          <p:cNvPr id="6" name="Picture 5" descr="A pink balloon with a heart and a white text&#10;&#10;Description automatically generated">
            <a:extLst>
              <a:ext uri="{FF2B5EF4-FFF2-40B4-BE49-F238E27FC236}">
                <a16:creationId xmlns:a16="http://schemas.microsoft.com/office/drawing/2014/main" id="{13425816-CF32-985D-D78E-B93707F096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980" y="-240429"/>
            <a:ext cx="3932221" cy="6858000"/>
          </a:xfrm>
          <a:prstGeom prst="rect">
            <a:avLst/>
          </a:prstGeom>
        </p:spPr>
      </p:pic>
      <p:pic>
        <p:nvPicPr>
          <p:cNvPr id="7" name="Picture 6" descr="A blue balloon with white text&#10;&#10;Description automatically generated">
            <a:extLst>
              <a:ext uri="{FF2B5EF4-FFF2-40B4-BE49-F238E27FC236}">
                <a16:creationId xmlns:a16="http://schemas.microsoft.com/office/drawing/2014/main" id="{4656A460-CB4F-E5D7-5AC7-C8CE014AEF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421" y="-120215"/>
            <a:ext cx="411609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093195-B32E-92CF-69F4-BA1AC6DF0437}"/>
              </a:ext>
            </a:extLst>
          </p:cNvPr>
          <p:cNvSpPr txBox="1"/>
          <p:nvPr/>
        </p:nvSpPr>
        <p:spPr>
          <a:xfrm>
            <a:off x="806244" y="4309247"/>
            <a:ext cx="10559845" cy="25853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AU" sz="5400" b="1">
                <a:ln w="19050">
                  <a:solidFill>
                    <a:schemeClr val="bg1"/>
                  </a:solidFill>
                </a:ln>
                <a:effectLst>
                  <a:glow rad="139700">
                    <a:schemeClr val="bg1">
                      <a:alpha val="9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Make your complaint with your safe person or by yourself to any of the following places</a:t>
            </a:r>
          </a:p>
        </p:txBody>
      </p:sp>
    </p:spTree>
    <p:extLst>
      <p:ext uri="{BB962C8B-B14F-4D97-AF65-F5344CB8AC3E}">
        <p14:creationId xmlns:p14="http://schemas.microsoft.com/office/powerpoint/2010/main" val="189227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42C67-0218-A34C-63CB-1319EB7433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7B7BE0-2C9D-0C49-151C-D278D41E07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 descr="A white surface with a black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07CB8DA6-CD26-06F0-C62F-E56BFE50B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" y="0"/>
            <a:ext cx="12190208" cy="6858000"/>
          </a:xfrm>
          <a:prstGeom prst="rect">
            <a:avLst/>
          </a:prstGeom>
        </p:spPr>
      </p:pic>
      <p:pic>
        <p:nvPicPr>
          <p:cNvPr id="9" name="Picture 8" descr="A green balloon with a black string&#10;&#10;Description automatically generated">
            <a:extLst>
              <a:ext uri="{FF2B5EF4-FFF2-40B4-BE49-F238E27FC236}">
                <a16:creationId xmlns:a16="http://schemas.microsoft.com/office/drawing/2014/main" id="{2A2A7A19-C249-FC66-A187-612339DD4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3" y="-120214"/>
            <a:ext cx="4116090" cy="6858000"/>
          </a:xfrm>
          <a:prstGeom prst="rect">
            <a:avLst/>
          </a:prstGeom>
        </p:spPr>
      </p:pic>
      <p:pic>
        <p:nvPicPr>
          <p:cNvPr id="6" name="Picture 5" descr="A pink balloon with a heart and a white text&#10;&#10;Description automatically generated">
            <a:extLst>
              <a:ext uri="{FF2B5EF4-FFF2-40B4-BE49-F238E27FC236}">
                <a16:creationId xmlns:a16="http://schemas.microsoft.com/office/drawing/2014/main" id="{13425816-CF32-985D-D78E-B93707F096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980" y="-240429"/>
            <a:ext cx="3932221" cy="6858000"/>
          </a:xfrm>
          <a:prstGeom prst="rect">
            <a:avLst/>
          </a:prstGeom>
        </p:spPr>
      </p:pic>
      <p:pic>
        <p:nvPicPr>
          <p:cNvPr id="7" name="Picture 6" descr="A blue balloon with white text&#10;&#10;Description automatically generated">
            <a:extLst>
              <a:ext uri="{FF2B5EF4-FFF2-40B4-BE49-F238E27FC236}">
                <a16:creationId xmlns:a16="http://schemas.microsoft.com/office/drawing/2014/main" id="{4656A460-CB4F-E5D7-5AC7-C8CE014AEF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421" y="-120215"/>
            <a:ext cx="411609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1ED7892-AA57-34C6-B277-874B208418EC}"/>
              </a:ext>
            </a:extLst>
          </p:cNvPr>
          <p:cNvGrpSpPr/>
          <p:nvPr/>
        </p:nvGrpSpPr>
        <p:grpSpPr>
          <a:xfrm>
            <a:off x="884904" y="3509963"/>
            <a:ext cx="10814114" cy="3348036"/>
            <a:chOff x="1749286" y="3781367"/>
            <a:chExt cx="9949731" cy="3076632"/>
          </a:xfrm>
        </p:grpSpPr>
        <p:pic>
          <p:nvPicPr>
            <p:cNvPr id="8" name="Picture 7" descr="A close-up of a phone&#10;&#10;Description automatically generated">
              <a:extLst>
                <a:ext uri="{FF2B5EF4-FFF2-40B4-BE49-F238E27FC236}">
                  <a16:creationId xmlns:a16="http://schemas.microsoft.com/office/drawing/2014/main" id="{E360FBBA-B348-27BB-91CA-B8158F703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9286" y="3830351"/>
              <a:ext cx="9949731" cy="3027648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A4B395-3463-8A7A-094E-F252158E75DF}"/>
                </a:ext>
              </a:extLst>
            </p:cNvPr>
            <p:cNvSpPr/>
            <p:nvPr/>
          </p:nvSpPr>
          <p:spPr>
            <a:xfrm>
              <a:off x="7601702" y="3781367"/>
              <a:ext cx="2292629" cy="2216426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E0DDE0-84E7-C3FF-3C63-3EC44F53E562}"/>
                </a:ext>
              </a:extLst>
            </p:cNvPr>
            <p:cNvSpPr txBox="1"/>
            <p:nvPr/>
          </p:nvSpPr>
          <p:spPr>
            <a:xfrm>
              <a:off x="2614039" y="5057853"/>
              <a:ext cx="5049765" cy="1050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AU" sz="2400">
                  <a:effectLst/>
                  <a:latin typeface="Calibri" panose="020F0502020204030204" pitchFamily="34" charset="0"/>
                </a:rPr>
                <a:t>INSERT NAME HERE…..</a:t>
              </a:r>
            </a:p>
            <a:p>
              <a:pPr>
                <a:lnSpc>
                  <a:spcPct val="150000"/>
                </a:lnSpc>
              </a:pPr>
              <a:r>
                <a:rPr lang="en-AU" sz="2400">
                  <a:effectLst/>
                  <a:latin typeface="Calibri" panose="020F0502020204030204" pitchFamily="34" charset="0"/>
                </a:rPr>
                <a:t>INSERT PHONE NUMBER HERE…..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409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b2b3b1-2589-4298-a61e-f36f5ff24539">
      <Terms xmlns="http://schemas.microsoft.com/office/infopath/2007/PartnerControls"/>
    </lcf76f155ced4ddcb4097134ff3c332f>
    <TaxCatchAll xmlns="f740a75a-e691-462f-b3f7-e90932f85769" xsi:nil="true"/>
    <SharedWithUsers xmlns="f740a75a-e691-462f-b3f7-e90932f85769">
      <UserInfo>
        <DisplayName>Elizabeth Kloeden</DisplayName>
        <AccountId>21</AccountId>
        <AccountType/>
      </UserInfo>
      <UserInfo>
        <DisplayName>Carolyn Kiss</DisplayName>
        <AccountId>20</AccountId>
        <AccountType/>
      </UserInfo>
      <UserInfo>
        <DisplayName>Dave Biar</DisplayName>
        <AccountId>15</AccountId>
        <AccountType/>
      </UserInfo>
      <UserInfo>
        <DisplayName>Denise Muschamp</DisplayName>
        <AccountId>16</AccountId>
        <AccountType/>
      </UserInfo>
      <UserInfo>
        <DisplayName>Nicole Hall</DisplayName>
        <AccountId>13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94B02D9FD8DF45B275F4CF3D3C28CA" ma:contentTypeVersion="15" ma:contentTypeDescription="Create a new document." ma:contentTypeScope="" ma:versionID="6bf0ee28da991b022ae1a5808ad7a9a6">
  <xsd:schema xmlns:xsd="http://www.w3.org/2001/XMLSchema" xmlns:xs="http://www.w3.org/2001/XMLSchema" xmlns:p="http://schemas.microsoft.com/office/2006/metadata/properties" xmlns:ns2="77b2b3b1-2589-4298-a61e-f36f5ff24539" xmlns:ns3="f740a75a-e691-462f-b3f7-e90932f85769" targetNamespace="http://schemas.microsoft.com/office/2006/metadata/properties" ma:root="true" ma:fieldsID="6e11fb7a091ee917e9763d64434b7c81" ns2:_="" ns3:_="">
    <xsd:import namespace="77b2b3b1-2589-4298-a61e-f36f5ff24539"/>
    <xsd:import namespace="f740a75a-e691-462f-b3f7-e90932f85769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b2b3b1-2589-4298-a61e-f36f5ff2453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a241ec11-3874-440f-80c1-df71f7a844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0a75a-e691-462f-b3f7-e90932f8576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82564072-a7ec-4b65-b326-268236990f74}" ma:internalName="TaxCatchAll" ma:showField="CatchAllData" ma:web="f740a75a-e691-462f-b3f7-e90932f857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C7FC91-751D-4CF8-A1B5-7FC6FBDBDB2F}">
  <ds:schemaRefs>
    <ds:schemaRef ds:uri="77b2b3b1-2589-4298-a61e-f36f5ff24539"/>
    <ds:schemaRef ds:uri="f740a75a-e691-462f-b3f7-e90932f8576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37D4DFA-7005-46DC-BDB0-BB9D42D169AC}">
  <ds:schemaRefs>
    <ds:schemaRef ds:uri="77b2b3b1-2589-4298-a61e-f36f5ff24539"/>
    <ds:schemaRef ds:uri="f740a75a-e691-462f-b3f7-e90932f8576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C026902-ED4F-4F93-A5D9-03440F1228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Hall</dc:creator>
  <cp:revision>2</cp:revision>
  <dcterms:created xsi:type="dcterms:W3CDTF">2024-02-01T05:15:29Z</dcterms:created>
  <dcterms:modified xsi:type="dcterms:W3CDTF">2024-02-21T05:20:57Z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0x0101003394B02D9FD8DF45B275F4CF3D3C28CA</vt:lpwstr>
  </property>
  <property fmtid="{D5CDD505-2E9C-101B-9397-08002B2CF9AE}" pid="3" name="MediaServiceImageTags">
    <vt:lpwstr/>
  </property>
</Properties>
</file>