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91" r:id="rId2"/>
    <p:sldId id="301" r:id="rId3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FE8-3328-0954-DC6E-BE82BE29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5AED6D-46F2-4953-A131-EA60A18DBFD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60C9-1691-D6A7-2A85-9EF9DF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47A4-3A41-19E1-D961-FB7D3C02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EFF821-66A2-4C4E-B60C-767C6FAF9168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556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E4AC-3D00-CFF9-B885-05B6EC2E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E1CB79-C8BC-489D-9B63-6DEE2C054D35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A8A9-FE69-5BDE-0D21-3F16A8C7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E8D5-D77C-9852-3C58-669A224A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2C9295-F217-4C85-8F6F-824102E6CFD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21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E37A-248C-FC55-7DAF-F22E895A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77C283-8042-4622-BB23-D0BC1376482E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50E1-C906-900D-DF20-4A509502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2B6B-065E-8ED0-22A5-CDE2C87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B5A551-D15B-436B-A7BA-C079E7F64F41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41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7427-4B11-A077-3221-1A87D360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3D1571-1431-4CB2-AF72-215467909E0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18F6-BDDF-88D3-DC67-9C781B07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D59F-4B21-FEF9-C469-FB585D38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981E063-E24A-4EA4-AEA4-FAF5FEC81B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7916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5E43-AADC-A302-38FF-A15AE727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91EEDC-935D-4D0A-A34C-FC8FE2C797C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64DC-41B8-E4B0-A106-A3955A7E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895B-3840-06E7-D222-A5A2A8F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1A72F2-B1DE-4671-9807-D4E7D87C1CEE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3860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F194-A326-36A6-0470-D10B31A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BDC920-7299-4CA3-B808-1020DFB990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4338D-B7AC-4249-DFFD-91CC7454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3156-512F-BB92-B7F6-6B309FA5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E72A03-0CD5-4215-B3EE-4AC96C5F484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10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8F2CD-9C70-DE05-A664-1B1A37AA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77B9FA-72BF-4671-9FA0-9DEAEBB425F8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2863B-64C5-4528-CEC8-285A08C6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D72BC-7EC7-7170-9639-C211FDF6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5516B6-EA73-44A7-98BB-43EB7C919597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35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549B-5B8E-868A-50A4-55E8E1BE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704621-E23C-40CF-AF1E-A7989DEDDA6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4F006-E6DC-ED22-0012-33E456F8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3067F-CF96-36FE-F0C6-3FB8D17F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2E74DB0-6915-48C9-8E97-78084F85CD3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32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4BA1F-F93C-DFB5-948E-1F19FEFB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D77EA3-00A9-4E7D-8686-6492495D1F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F6F23-2DEB-31B9-2FF4-FA638097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83AD-80EF-2721-12CD-47470468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46E52F-B1BA-4949-81E9-61DE405DBC8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59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B10A6-DCC4-433D-7C5A-ABDBF88A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5A1391-7240-4EBC-9A4F-C4CACFE78EA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5BFA8-B2F1-403E-6D54-C14D84E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B3763-2B43-C9E3-3737-3F2B7804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109AFB-ED37-4FBD-B58B-23B3B4277C60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944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ED80-F9FA-CAAC-962C-015F10F5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4FB9D2-D631-40F4-BBF9-E85A870BE9D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E991-F278-243E-7DB1-2F6DE153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6205-E793-F5F9-ADBE-E1FF4EB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65A02A0-221F-4990-B5EF-E9DCD246569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6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4DF32A-67BC-0807-A05F-15D6323AC0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FF846B-B899-E0F8-114C-08A9077AB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07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6A880-3C7D-82F4-75BF-CF7B49C8F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Lamb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E698E-06D1-B505-FD43-DAF82BA12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35AA78-6FB3-326B-20D6-FC1B1C9AB0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51" r="9041" b="34898"/>
          <a:stretch/>
        </p:blipFill>
        <p:spPr>
          <a:xfrm>
            <a:off x="488272" y="1460500"/>
            <a:ext cx="8300622" cy="485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869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6A880-3C7D-82F4-75BF-CF7B49C8F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E698E-06D1-B505-FD43-DAF82BA12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35AA78-6FB3-326B-20D6-FC1B1C9AB0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80" t="69110" r="9428"/>
          <a:stretch/>
        </p:blipFill>
        <p:spPr>
          <a:xfrm>
            <a:off x="417250" y="314787"/>
            <a:ext cx="8265111" cy="229817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7056436-E1F9-0ED1-A7AD-84D61AC01DA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705" r="9457"/>
          <a:stretch/>
        </p:blipFill>
        <p:spPr>
          <a:xfrm>
            <a:off x="417250" y="2353553"/>
            <a:ext cx="8265111" cy="256467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D2062E2-04ED-6422-7E0D-F01F60A9416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852" r="7311" b="19400"/>
          <a:stretch/>
        </p:blipFill>
        <p:spPr>
          <a:xfrm>
            <a:off x="417249" y="4386758"/>
            <a:ext cx="8265111" cy="210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458345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.pot" id="{010A475C-8D5D-4365-A857-44A95498D314}" vid="{E6C2DF7C-43FA-4DF3-868C-0BFCAD03F6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224</TotalTime>
  <Words>4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Standard</vt:lpstr>
      <vt:lpstr>The Lamb of God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with Communion</dc:title>
  <dc:creator>Krahling, Libby</dc:creator>
  <cp:lastModifiedBy>Krahling, Libby</cp:lastModifiedBy>
  <cp:revision>3</cp:revision>
  <dcterms:created xsi:type="dcterms:W3CDTF">2022-10-27T23:58:52Z</dcterms:created>
  <dcterms:modified xsi:type="dcterms:W3CDTF">2022-11-03T23:17:41Z</dcterms:modified>
</cp:coreProperties>
</file>