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1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926A-5F45-DE8E-7B12-819BC92F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the preface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79DFF-42FD-A196-71CB-758CB2210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67FC4-6EB1-9CB8-E619-E29BFBBF0C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69" r="6527"/>
          <a:stretch/>
        </p:blipFill>
        <p:spPr>
          <a:xfrm>
            <a:off x="479394" y="1024714"/>
            <a:ext cx="8300622" cy="583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9538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After the preface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2022-11-03T23:14:00Z</dcterms:modified>
</cp:coreProperties>
</file>