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8" r:id="rId7"/>
    <p:sldId id="259" r:id="rId8"/>
    <p:sldId id="260" r:id="rId9"/>
    <p:sldId id="263" r:id="rId10"/>
    <p:sldId id="262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38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28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914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881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8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338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759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04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85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03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778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A1DA4-D7EB-49C6-B42D-474EBA35B186}" type="datetimeFigureOut">
              <a:rPr lang="en-AU" smtClean="0"/>
              <a:t>14/11/2019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33CF-432F-4B59-9CF3-D9D9C635AF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98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ideo" Target="https://player.vimeo.com/video/368452644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03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33898"/>
            <a:ext cx="76061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AU" sz="3000" dirty="0"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14" y="3147569"/>
            <a:ext cx="5841777" cy="22052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05545" y="2485506"/>
            <a:ext cx="1995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Sermon 4 </a:t>
            </a:r>
            <a:endParaRPr lang="en-AU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4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62384"/>
            <a:ext cx="76438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000" dirty="0" smtClean="0">
                <a:latin typeface="Helvetica" panose="020B0604020202020204" pitchFamily="34" charset="0"/>
              </a:rPr>
              <a:t>#4 Comes to Life</a:t>
            </a:r>
          </a:p>
          <a:p>
            <a:pPr algn="ctr"/>
            <a:endParaRPr lang="en-AU" sz="3000" dirty="0">
              <a:latin typeface="Helvetica" panose="020B0604020202020204" pitchFamily="34" charset="0"/>
            </a:endParaRPr>
          </a:p>
          <a:p>
            <a:pPr algn="ctr"/>
            <a:r>
              <a:rPr lang="en-AU" sz="3000" dirty="0">
                <a:latin typeface="Helvetica" panose="020B0604020202020204" pitchFamily="34" charset="0"/>
              </a:rPr>
              <a:t>Reading: </a:t>
            </a:r>
            <a:r>
              <a:rPr lang="en-AU" sz="3000" dirty="0" smtClean="0">
                <a:latin typeface="Helvetica" panose="020B0604020202020204" pitchFamily="34" charset="0"/>
              </a:rPr>
              <a:t>1 John 4:11-21; Colossians 3:1-11</a:t>
            </a:r>
            <a:endParaRPr lang="en-AU" sz="3000" dirty="0"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127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0456" y="2894120"/>
            <a:ext cx="6641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dirty="0" smtClean="0">
                <a:latin typeface="Helvetica" panose="020B0604020202020204" pitchFamily="34" charset="0"/>
              </a:rPr>
              <a:t>Not where I breathe, but where I love, I live</a:t>
            </a:r>
            <a:endParaRPr lang="en-AU" sz="3000" dirty="0"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753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89214" y="3006081"/>
            <a:ext cx="7165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 smtClean="0">
                <a:latin typeface="Helvetica" panose="020B0604020202020204" pitchFamily="34" charset="0"/>
              </a:rPr>
              <a:t>1. God’s Communal Love</a:t>
            </a:r>
            <a:endParaRPr lang="en-AU" sz="3000" dirty="0"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89214" y="3006081"/>
            <a:ext cx="7165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dirty="0">
                <a:latin typeface="Helvetica" panose="020B0604020202020204" pitchFamily="34" charset="0"/>
              </a:rPr>
              <a:t>2</a:t>
            </a:r>
            <a:r>
              <a:rPr lang="en-AU" sz="3600" dirty="0" smtClean="0">
                <a:latin typeface="Helvetica" panose="020B0604020202020204" pitchFamily="34" charset="0"/>
              </a:rPr>
              <a:t>. God’s open circle</a:t>
            </a:r>
            <a:endParaRPr lang="en-AU" sz="3000" dirty="0"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753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4851" y="2729082"/>
            <a:ext cx="71655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dirty="0" smtClean="0">
                <a:latin typeface="Helvetica" panose="020B0604020202020204" pitchFamily="34" charset="0"/>
              </a:rPr>
              <a:t>3. God’s love comes to life in communities</a:t>
            </a:r>
            <a:endParaRPr lang="en-AU" sz="3000" dirty="0"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42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127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133898"/>
            <a:ext cx="7606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dirty="0" smtClean="0">
                <a:latin typeface="Helvetica" panose="020B0604020202020204" pitchFamily="34" charset="0"/>
              </a:rPr>
              <a:t>**Insert Video**</a:t>
            </a:r>
            <a:endParaRPr lang="en-AU" sz="3000" dirty="0">
              <a:latin typeface="Helvetica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368452644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2557" y="1771814"/>
            <a:ext cx="7141029" cy="40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6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9F73EE8F2D264B85D7303F2F1932E9" ma:contentTypeVersion="0" ma:contentTypeDescription="Create a new document." ma:contentTypeScope="" ma:versionID="e1a3ca84909cc5d135e52f8066b6c5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ae53d147369609339da0000e6a4a4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cd5321d-9c9c-41e7-9cf6-adac16b55843" ContentTypeId="0x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6946EF-7539-492C-9BB3-91D8931D8FE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14BC39-DCFD-4F22-A396-07BC654896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78BE5C-DD07-48BC-AAFE-3BD7B9B4BD0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32F2DED-BA8D-4E67-9B49-0DAEFC173B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50</Words>
  <Application>Microsoft Office PowerPoint</Application>
  <PresentationFormat>On-screen Show (4:3)</PresentationFormat>
  <Paragraphs>9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Strickland, Sara</dc:creator>
  <cp:lastModifiedBy>Strickland, Sara</cp:lastModifiedBy>
  <cp:revision>3</cp:revision>
  <dcterms:created xsi:type="dcterms:W3CDTF">2019-10-24T02:58:07Z</dcterms:created>
  <dcterms:modified xsi:type="dcterms:W3CDTF">2019-11-14T01:14:22Z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0x010100DE9F73EE8F2D264B85D7303F2F1932E9</vt:lpwstr>
  </property>
</Properties>
</file>